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7" r:id="rId2"/>
    <p:sldId id="258" r:id="rId3"/>
    <p:sldId id="259" r:id="rId4"/>
    <p:sldId id="260" r:id="rId5"/>
    <p:sldId id="261" r:id="rId6"/>
    <p:sldId id="262" r:id="rId7"/>
    <p:sldId id="263" r:id="rId8"/>
    <p:sldId id="264" r:id="rId9"/>
    <p:sldId id="265" r:id="rId10"/>
    <p:sldId id="267" r:id="rId11"/>
    <p:sldId id="268" r:id="rId12"/>
    <p:sldId id="269" r:id="rId13"/>
    <p:sldId id="270" r:id="rId14"/>
    <p:sldId id="271" r:id="rId15"/>
    <p:sldId id="272" r:id="rId16"/>
    <p:sldId id="273" r:id="rId17"/>
    <p:sldId id="274" r:id="rId18"/>
    <p:sldId id="275" r:id="rId19"/>
    <p:sldId id="276" r:id="rId20"/>
    <p:sldId id="278" r:id="rId21"/>
    <p:sldId id="279" r:id="rId22"/>
    <p:sldId id="280" r:id="rId23"/>
    <p:sldId id="281" r:id="rId24"/>
    <p:sldId id="282" r:id="rId25"/>
    <p:sldId id="283" r:id="rId26"/>
    <p:sldId id="284" r:id="rId27"/>
    <p:sldId id="285" r:id="rId28"/>
    <p:sldId id="287" r:id="rId29"/>
    <p:sldId id="288" r:id="rId30"/>
    <p:sldId id="292" r:id="rId31"/>
    <p:sldId id="294"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45F38B-7BB6-46C5-9BFF-A9A31AFE606D}" type="datetimeFigureOut">
              <a:rPr lang="en-US" smtClean="0"/>
              <a:t>20/7/2022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5B91EA-38BC-4FF5-80C9-23283ACDD918}" type="slidenum">
              <a:rPr lang="en-US" smtClean="0"/>
              <a:t>‹#›</a:t>
            </a:fld>
            <a:endParaRPr lang="en-US"/>
          </a:p>
        </p:txBody>
      </p:sp>
    </p:spTree>
    <p:extLst>
      <p:ext uri="{BB962C8B-B14F-4D97-AF65-F5344CB8AC3E}">
        <p14:creationId xmlns:p14="http://schemas.microsoft.com/office/powerpoint/2010/main" val="31863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D2C41-D86D-492C-BBDE-8434BDAD0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8958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D2C41-D86D-492C-BBDE-8434BDAD0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263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D2C41-D86D-492C-BBDE-8434BDAD0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0169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D2C41-D86D-492C-BBDE-8434BDAD0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857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D2C41-D86D-492C-BBDE-8434BDAD0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1185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D2C41-D86D-492C-BBDE-8434BDAD0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959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D2C41-D86D-492C-BBDE-8434BDAD0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267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D2C41-D86D-492C-BBDE-8434BDAD0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36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D2C41-D86D-492C-BBDE-8434BDAD0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2931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D2C41-D86D-492C-BBDE-8434BDAD0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41382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D2C41-D86D-492C-BBDE-8434BDAD0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8770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D2C41-D86D-492C-BBDE-8434BDAD0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6239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D2C41-D86D-492C-BBDE-8434BDAD0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66612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D2C41-D86D-492C-BBDE-8434BDAD0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42680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D2C41-D86D-492C-BBDE-8434BDAD0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8122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D2C41-D86D-492C-BBDE-8434BDAD0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8300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D2C41-D86D-492C-BBDE-8434BDAD0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16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D2C41-D86D-492C-BBDE-8434BDAD0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5509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D2C41-D86D-492C-BBDE-8434BDAD0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8744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D2C41-D86D-492C-BBDE-8434BDAD0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1968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D2C41-D86D-492C-BBDE-8434BDAD0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7686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D2C41-D86D-492C-BBDE-8434BDAD0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782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D2C41-D86D-492C-BBDE-8434BDAD0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3272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4C2C95C-069E-489C-9EF3-BD4C2D942C2E}" type="datetimeFigureOut">
              <a:rPr lang="en-US" smtClean="0"/>
              <a:t>20/7/2022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9A7C27-BDCB-497A-85E0-2600632D2D4B}" type="slidenum">
              <a:rPr lang="en-US" smtClean="0"/>
              <a:t>‹#›</a:t>
            </a:fld>
            <a:endParaRPr lang="en-US"/>
          </a:p>
        </p:txBody>
      </p:sp>
    </p:spTree>
    <p:extLst>
      <p:ext uri="{BB962C8B-B14F-4D97-AF65-F5344CB8AC3E}">
        <p14:creationId xmlns:p14="http://schemas.microsoft.com/office/powerpoint/2010/main" val="1133776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C2C95C-069E-489C-9EF3-BD4C2D942C2E}" type="datetimeFigureOut">
              <a:rPr lang="en-US" smtClean="0"/>
              <a:t>20/7/2022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9A7C27-BDCB-497A-85E0-2600632D2D4B}" type="slidenum">
              <a:rPr lang="en-US" smtClean="0"/>
              <a:t>‹#›</a:t>
            </a:fld>
            <a:endParaRPr lang="en-US"/>
          </a:p>
        </p:txBody>
      </p:sp>
    </p:spTree>
    <p:extLst>
      <p:ext uri="{BB962C8B-B14F-4D97-AF65-F5344CB8AC3E}">
        <p14:creationId xmlns:p14="http://schemas.microsoft.com/office/powerpoint/2010/main" val="1106616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C2C95C-069E-489C-9EF3-BD4C2D942C2E}" type="datetimeFigureOut">
              <a:rPr lang="en-US" smtClean="0"/>
              <a:t>20/7/2022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9A7C27-BDCB-497A-85E0-2600632D2D4B}" type="slidenum">
              <a:rPr lang="en-US" smtClean="0"/>
              <a:t>‹#›</a:t>
            </a:fld>
            <a:endParaRPr lang="en-US"/>
          </a:p>
        </p:txBody>
      </p:sp>
    </p:spTree>
    <p:extLst>
      <p:ext uri="{BB962C8B-B14F-4D97-AF65-F5344CB8AC3E}">
        <p14:creationId xmlns:p14="http://schemas.microsoft.com/office/powerpoint/2010/main" val="1530685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C2C95C-069E-489C-9EF3-BD4C2D942C2E}" type="datetimeFigureOut">
              <a:rPr lang="en-US" smtClean="0"/>
              <a:t>20/7/2022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9A7C27-BDCB-497A-85E0-2600632D2D4B}" type="slidenum">
              <a:rPr lang="en-US" smtClean="0"/>
              <a:t>‹#›</a:t>
            </a:fld>
            <a:endParaRPr lang="en-US"/>
          </a:p>
        </p:txBody>
      </p:sp>
    </p:spTree>
    <p:extLst>
      <p:ext uri="{BB962C8B-B14F-4D97-AF65-F5344CB8AC3E}">
        <p14:creationId xmlns:p14="http://schemas.microsoft.com/office/powerpoint/2010/main" val="4241680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C2C95C-069E-489C-9EF3-BD4C2D942C2E}" type="datetimeFigureOut">
              <a:rPr lang="en-US" smtClean="0"/>
              <a:t>20/7/2022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9A7C27-BDCB-497A-85E0-2600632D2D4B}" type="slidenum">
              <a:rPr lang="en-US" smtClean="0"/>
              <a:t>‹#›</a:t>
            </a:fld>
            <a:endParaRPr lang="en-US"/>
          </a:p>
        </p:txBody>
      </p:sp>
    </p:spTree>
    <p:extLst>
      <p:ext uri="{BB962C8B-B14F-4D97-AF65-F5344CB8AC3E}">
        <p14:creationId xmlns:p14="http://schemas.microsoft.com/office/powerpoint/2010/main" val="476120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C2C95C-069E-489C-9EF3-BD4C2D942C2E}" type="datetimeFigureOut">
              <a:rPr lang="en-US" smtClean="0"/>
              <a:t>20/7/2022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9A7C27-BDCB-497A-85E0-2600632D2D4B}" type="slidenum">
              <a:rPr lang="en-US" smtClean="0"/>
              <a:t>‹#›</a:t>
            </a:fld>
            <a:endParaRPr lang="en-US"/>
          </a:p>
        </p:txBody>
      </p:sp>
    </p:spTree>
    <p:extLst>
      <p:ext uri="{BB962C8B-B14F-4D97-AF65-F5344CB8AC3E}">
        <p14:creationId xmlns:p14="http://schemas.microsoft.com/office/powerpoint/2010/main" val="1230136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4C2C95C-069E-489C-9EF3-BD4C2D942C2E}" type="datetimeFigureOut">
              <a:rPr lang="en-US" smtClean="0"/>
              <a:t>20/7/2022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9A7C27-BDCB-497A-85E0-2600632D2D4B}" type="slidenum">
              <a:rPr lang="en-US" smtClean="0"/>
              <a:t>‹#›</a:t>
            </a:fld>
            <a:endParaRPr lang="en-US"/>
          </a:p>
        </p:txBody>
      </p:sp>
    </p:spTree>
    <p:extLst>
      <p:ext uri="{BB962C8B-B14F-4D97-AF65-F5344CB8AC3E}">
        <p14:creationId xmlns:p14="http://schemas.microsoft.com/office/powerpoint/2010/main" val="3422444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4C2C95C-069E-489C-9EF3-BD4C2D942C2E}" type="datetimeFigureOut">
              <a:rPr lang="en-US" smtClean="0"/>
              <a:t>20/7/2022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9A7C27-BDCB-497A-85E0-2600632D2D4B}" type="slidenum">
              <a:rPr lang="en-US" smtClean="0"/>
              <a:t>‹#›</a:t>
            </a:fld>
            <a:endParaRPr lang="en-US"/>
          </a:p>
        </p:txBody>
      </p:sp>
    </p:spTree>
    <p:extLst>
      <p:ext uri="{BB962C8B-B14F-4D97-AF65-F5344CB8AC3E}">
        <p14:creationId xmlns:p14="http://schemas.microsoft.com/office/powerpoint/2010/main" val="982166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C2C95C-069E-489C-9EF3-BD4C2D942C2E}" type="datetimeFigureOut">
              <a:rPr lang="en-US" smtClean="0"/>
              <a:t>20/7/2022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9A7C27-BDCB-497A-85E0-2600632D2D4B}" type="slidenum">
              <a:rPr lang="en-US" smtClean="0"/>
              <a:t>‹#›</a:t>
            </a:fld>
            <a:endParaRPr lang="en-US"/>
          </a:p>
        </p:txBody>
      </p:sp>
    </p:spTree>
    <p:extLst>
      <p:ext uri="{BB962C8B-B14F-4D97-AF65-F5344CB8AC3E}">
        <p14:creationId xmlns:p14="http://schemas.microsoft.com/office/powerpoint/2010/main" val="4123685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C2C95C-069E-489C-9EF3-BD4C2D942C2E}" type="datetimeFigureOut">
              <a:rPr lang="en-US" smtClean="0"/>
              <a:t>20/7/2022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9A7C27-BDCB-497A-85E0-2600632D2D4B}" type="slidenum">
              <a:rPr lang="en-US" smtClean="0"/>
              <a:t>‹#›</a:t>
            </a:fld>
            <a:endParaRPr lang="en-US"/>
          </a:p>
        </p:txBody>
      </p:sp>
    </p:spTree>
    <p:extLst>
      <p:ext uri="{BB962C8B-B14F-4D97-AF65-F5344CB8AC3E}">
        <p14:creationId xmlns:p14="http://schemas.microsoft.com/office/powerpoint/2010/main" val="3944831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C2C95C-069E-489C-9EF3-BD4C2D942C2E}" type="datetimeFigureOut">
              <a:rPr lang="en-US" smtClean="0"/>
              <a:t>20/7/2022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9A7C27-BDCB-497A-85E0-2600632D2D4B}" type="slidenum">
              <a:rPr lang="en-US" smtClean="0"/>
              <a:t>‹#›</a:t>
            </a:fld>
            <a:endParaRPr lang="en-US"/>
          </a:p>
        </p:txBody>
      </p:sp>
    </p:spTree>
    <p:extLst>
      <p:ext uri="{BB962C8B-B14F-4D97-AF65-F5344CB8AC3E}">
        <p14:creationId xmlns:p14="http://schemas.microsoft.com/office/powerpoint/2010/main" val="1069564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C2C95C-069E-489C-9EF3-BD4C2D942C2E}" type="datetimeFigureOut">
              <a:rPr lang="en-US" smtClean="0"/>
              <a:t>20/7/2022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9A7C27-BDCB-497A-85E0-2600632D2D4B}" type="slidenum">
              <a:rPr lang="en-US" smtClean="0"/>
              <a:t>‹#›</a:t>
            </a:fld>
            <a:endParaRPr lang="en-US"/>
          </a:p>
        </p:txBody>
      </p:sp>
    </p:spTree>
    <p:extLst>
      <p:ext uri="{BB962C8B-B14F-4D97-AF65-F5344CB8AC3E}">
        <p14:creationId xmlns:p14="http://schemas.microsoft.com/office/powerpoint/2010/main" val="3998960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6.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6.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6.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6.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6.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6.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6.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6.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6.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6.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6.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6.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6.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6.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6.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6.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16.png"/><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16.png"/><Relationship Id="rId7"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hyperlink" Target="https://vi.wikipedia.org/wiki/1835" TargetMode="External"/><Relationship Id="rId3" Type="http://schemas.openxmlformats.org/officeDocument/2006/relationships/image" Target="../media/image12.png"/><Relationship Id="rId7" Type="http://schemas.openxmlformats.org/officeDocument/2006/relationships/hyperlink" Target="https://vi.wikipedia.org/wiki/Truy%E1%BB%87n_c%E1%BB%95_t%C3%ADch" TargetMode="Externa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hyperlink" Target="https://vi.wikipedia.org/wiki/%C4%90an_M%E1%BA%A1ch" TargetMode="External"/><Relationship Id="rId5" Type="http://schemas.openxmlformats.org/officeDocument/2006/relationships/hyperlink" Target="https://vi.wikipedia.org/wiki/1875" TargetMode="External"/><Relationship Id="rId4" Type="http://schemas.openxmlformats.org/officeDocument/2006/relationships/hyperlink" Target="https://vi.wikipedia.org/wiki/1805"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6.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2"/>
          <a:stretch>
            <a:fillRect/>
          </a:stretch>
        </p:blipFill>
        <p:spPr>
          <a:xfrm>
            <a:off x="-4763" y="1"/>
            <a:ext cx="9144000" cy="6989763"/>
          </a:xfrm>
          <a:prstGeom prst="rect">
            <a:avLst/>
          </a:prstGeom>
        </p:spPr>
      </p:pic>
      <p:pic>
        <p:nvPicPr>
          <p:cNvPr id="5" name="Picture 4"/>
          <p:cNvPicPr>
            <a:picLocks noChangeAspect="1"/>
          </p:cNvPicPr>
          <p:nvPr/>
        </p:nvPicPr>
        <p:blipFill>
          <a:blip r:embed="rId3"/>
          <a:stretch>
            <a:fillRect/>
          </a:stretch>
        </p:blipFill>
        <p:spPr>
          <a:xfrm>
            <a:off x="1789748" y="1422400"/>
            <a:ext cx="5554980" cy="4419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Rectangle 5"/>
          <p:cNvSpPr/>
          <p:nvPr/>
        </p:nvSpPr>
        <p:spPr>
          <a:xfrm>
            <a:off x="2281238" y="243841"/>
            <a:ext cx="4572000" cy="1051185"/>
          </a:xfrm>
          <a:prstGeom prst="rect">
            <a:avLst/>
          </a:prstGeom>
        </p:spPr>
        <p:txBody>
          <a:bodyPr>
            <a:spAutoFit/>
          </a:bodyPr>
          <a:lstStyle/>
          <a:p>
            <a:pPr marL="0" marR="177165"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pt-BR"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Arial" charset="0"/>
              </a:rPr>
              <a:t>CÔ BÉ BÁN DIÊM</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endParaRPr>
          </a:p>
          <a:p>
            <a:pPr marL="0" marR="177165"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pt-BR" sz="2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a:t>
            </a:r>
            <a:r>
              <a:rPr kumimoji="0" lang="en-US" sz="2000" b="1"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Han Cri-</a:t>
            </a:r>
            <a:r>
              <a:rPr kumimoji="0" lang="en-US" sz="2000" b="1"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xti</a:t>
            </a:r>
            <a:r>
              <a:rPr kumimoji="0" lang="en-US" sz="2000" b="1"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-an An-</a:t>
            </a:r>
            <a:r>
              <a:rPr kumimoji="0" lang="en-US" sz="2000" b="1"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đéc</a:t>
            </a:r>
            <a:r>
              <a:rPr kumimoji="0" lang="en-US" sz="2000" b="1"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a:t>
            </a:r>
            <a:r>
              <a:rPr kumimoji="0" lang="en-US" sz="2000" b="1"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xen</a:t>
            </a:r>
            <a:r>
              <a:rPr kumimoji="0" lang="en-US" sz="2000" b="1"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endParaRPr>
          </a:p>
        </p:txBody>
      </p:sp>
    </p:spTree>
    <p:extLst>
      <p:ext uri="{BB962C8B-B14F-4D97-AF65-F5344CB8AC3E}">
        <p14:creationId xmlns:p14="http://schemas.microsoft.com/office/powerpoint/2010/main" val="37864942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171450" y="835819"/>
            <a:ext cx="8754666"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3112678" y="6332875"/>
            <a:ext cx="2909119" cy="457200"/>
          </a:xfrm>
          <a:prstGeom prst="rect">
            <a:avLst/>
          </a:prstGeom>
        </p:spPr>
      </p:pic>
      <p:sp>
        <p:nvSpPr>
          <p:cNvPr id="30" name="Freeform 29"/>
          <p:cNvSpPr/>
          <p:nvPr/>
        </p:nvSpPr>
        <p:spPr>
          <a:xfrm>
            <a:off x="0" y="-19770"/>
            <a:ext cx="9144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133606" y="609728"/>
            <a:ext cx="7488846"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5526" y="-34518"/>
            <a:ext cx="337370"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380666" y="11370"/>
            <a:ext cx="75294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pic>
        <p:nvPicPr>
          <p:cNvPr id="7" name="Picture 6"/>
          <p:cNvPicPr>
            <a:picLocks noChangeAspect="1"/>
          </p:cNvPicPr>
          <p:nvPr/>
        </p:nvPicPr>
        <p:blipFill>
          <a:blip r:embed="rId5"/>
          <a:stretch>
            <a:fillRect/>
          </a:stretch>
        </p:blipFill>
        <p:spPr>
          <a:xfrm>
            <a:off x="8569708" y="0"/>
            <a:ext cx="565842" cy="754456"/>
          </a:xfrm>
          <a:prstGeom prst="rect">
            <a:avLst/>
          </a:prstGeom>
        </p:spPr>
      </p:pic>
      <p:sp>
        <p:nvSpPr>
          <p:cNvPr id="11" name="Wave 10"/>
          <p:cNvSpPr/>
          <p:nvPr/>
        </p:nvSpPr>
        <p:spPr>
          <a:xfrm>
            <a:off x="2966810" y="710763"/>
            <a:ext cx="3200855" cy="536229"/>
          </a:xfrm>
          <a:prstGeom prst="wave">
            <a:avLst>
              <a:gd name="adj1" fmla="val 9249"/>
              <a:gd name="adj2" fmla="val 0"/>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838201" y="99164"/>
            <a:ext cx="8063352"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CÔ BÉ BÁN DIÊM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(AN-ĐÉC-XEN)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3206955" y="708249"/>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6" name="Group 15"/>
          <p:cNvGrpSpPr/>
          <p:nvPr/>
        </p:nvGrpSpPr>
        <p:grpSpPr>
          <a:xfrm>
            <a:off x="2259200" y="2181688"/>
            <a:ext cx="6470400" cy="3740841"/>
            <a:chOff x="3388435" y="1540779"/>
            <a:chExt cx="8627199" cy="3740841"/>
          </a:xfrm>
        </p:grpSpPr>
        <p:sp>
          <p:nvSpPr>
            <p:cNvPr id="18" name="Freeform 17"/>
            <p:cNvSpPr/>
            <p:nvPr/>
          </p:nvSpPr>
          <p:spPr>
            <a:xfrm>
              <a:off x="3436257" y="1540779"/>
              <a:ext cx="4118029" cy="695016"/>
            </a:xfrm>
            <a:custGeom>
              <a:avLst/>
              <a:gdLst>
                <a:gd name="connsiteX0" fmla="*/ 0 w 4118029"/>
                <a:gd name="connsiteY0" fmla="*/ 69502 h 695016"/>
                <a:gd name="connsiteX1" fmla="*/ 69502 w 4118029"/>
                <a:gd name="connsiteY1" fmla="*/ 0 h 695016"/>
                <a:gd name="connsiteX2" fmla="*/ 4048527 w 4118029"/>
                <a:gd name="connsiteY2" fmla="*/ 0 h 695016"/>
                <a:gd name="connsiteX3" fmla="*/ 4118029 w 4118029"/>
                <a:gd name="connsiteY3" fmla="*/ 69502 h 695016"/>
                <a:gd name="connsiteX4" fmla="*/ 4118029 w 4118029"/>
                <a:gd name="connsiteY4" fmla="*/ 625514 h 695016"/>
                <a:gd name="connsiteX5" fmla="*/ 4048527 w 4118029"/>
                <a:gd name="connsiteY5" fmla="*/ 695016 h 695016"/>
                <a:gd name="connsiteX6" fmla="*/ 69502 w 4118029"/>
                <a:gd name="connsiteY6" fmla="*/ 695016 h 695016"/>
                <a:gd name="connsiteX7" fmla="*/ 0 w 4118029"/>
                <a:gd name="connsiteY7" fmla="*/ 625514 h 695016"/>
                <a:gd name="connsiteX8" fmla="*/ 0 w 4118029"/>
                <a:gd name="connsiteY8" fmla="*/ 69502 h 69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8029" h="695016">
                  <a:moveTo>
                    <a:pt x="0" y="69502"/>
                  </a:moveTo>
                  <a:cubicBezTo>
                    <a:pt x="0" y="31117"/>
                    <a:pt x="31117" y="0"/>
                    <a:pt x="69502" y="0"/>
                  </a:cubicBezTo>
                  <a:lnTo>
                    <a:pt x="4048527" y="0"/>
                  </a:lnTo>
                  <a:cubicBezTo>
                    <a:pt x="4086912" y="0"/>
                    <a:pt x="4118029" y="31117"/>
                    <a:pt x="4118029" y="69502"/>
                  </a:cubicBezTo>
                  <a:lnTo>
                    <a:pt x="4118029" y="625514"/>
                  </a:lnTo>
                  <a:cubicBezTo>
                    <a:pt x="4118029" y="663899"/>
                    <a:pt x="4086912" y="695016"/>
                    <a:pt x="4048527" y="695016"/>
                  </a:cubicBezTo>
                  <a:lnTo>
                    <a:pt x="69502" y="695016"/>
                  </a:lnTo>
                  <a:cubicBezTo>
                    <a:pt x="31117" y="695016"/>
                    <a:pt x="0" y="663899"/>
                    <a:pt x="0" y="625514"/>
                  </a:cubicBezTo>
                  <a:lnTo>
                    <a:pt x="0" y="69502"/>
                  </a:lnTo>
                  <a:close/>
                </a:path>
              </a:pathLst>
            </a:custGeom>
            <a:solidFill>
              <a:srgbClr val="5B9BD5">
                <a:hueOff val="0"/>
                <a:satOff val="0"/>
                <a:lumOff val="0"/>
                <a:alphaOff val="0"/>
              </a:srgbClr>
            </a:solidFill>
            <a:ln w="28575"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spcFirstLastPara="0" vert="horz" wrap="square" lIns="73696" tIns="55916" rIns="73696" bIns="55916" numCol="1" spcCol="1270" anchor="ctr" anchorCtr="0">
              <a:noAutofit/>
            </a:bodyPr>
            <a:lstStyle/>
            <a:p>
              <a:pPr marL="0" marR="0" lvl="0" indent="0" defTabSz="1244600" eaLnBrk="1" fontAlgn="base" latinLnBrk="0" hangingPunct="1">
                <a:lnSpc>
                  <a:spcPct val="90000"/>
                </a:lnSpc>
                <a:spcBef>
                  <a:spcPct val="0"/>
                </a:spcBef>
                <a:spcAft>
                  <a:spcPct val="3500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f. </a:t>
              </a:r>
              <a:r>
                <a:rPr kumimoji="0" lang="vi-VN" sz="28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Bố cục</a:t>
              </a:r>
              <a:r>
                <a:rPr kumimoji="0" lang="vi-VN" sz="2800" b="0" i="0" u="none" strike="noStrike" kern="0" cap="none" spc="0" normalizeH="0" baseline="0" noProof="0" dirty="0">
                  <a:ln>
                    <a:noFill/>
                  </a:ln>
                  <a:solidFill>
                    <a:prstClr val="white"/>
                  </a:solidFill>
                  <a:effectLst/>
                  <a:uLnTx/>
                  <a:uFillTx/>
                  <a:latin typeface="Arial" panose="020B0604020202020204" pitchFamily="34" charset="0"/>
                  <a:ea typeface="+mn-ea"/>
                  <a:cs typeface="+mn-cs"/>
                </a:rPr>
                <a:t>: 3 phần</a:t>
              </a:r>
              <a:endParaRPr kumimoji="0" lang="en-US" sz="2800" b="0" i="0" u="none" strike="noStrike" kern="0" cap="none" spc="0" normalizeH="0" baseline="0" noProof="0" dirty="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sp>
          <p:nvSpPr>
            <p:cNvPr id="19" name="Freeform 18"/>
            <p:cNvSpPr/>
            <p:nvPr/>
          </p:nvSpPr>
          <p:spPr>
            <a:xfrm>
              <a:off x="3388435" y="2247249"/>
              <a:ext cx="411802" cy="614083"/>
            </a:xfrm>
            <a:custGeom>
              <a:avLst/>
              <a:gdLst/>
              <a:ahLst/>
              <a:cxnLst/>
              <a:rect l="0" t="0" r="0" b="0"/>
              <a:pathLst>
                <a:path>
                  <a:moveTo>
                    <a:pt x="0" y="0"/>
                  </a:moveTo>
                  <a:lnTo>
                    <a:pt x="0" y="531920"/>
                  </a:lnTo>
                  <a:lnTo>
                    <a:pt x="379793" y="531920"/>
                  </a:lnTo>
                </a:path>
              </a:pathLst>
            </a:custGeom>
            <a:noFill/>
            <a:ln w="28575" cap="flat" cmpd="sng" algn="ctr">
              <a:solidFill>
                <a:srgbClr val="5B9BD5">
                  <a:shade val="60000"/>
                  <a:hueOff val="0"/>
                  <a:satOff val="0"/>
                  <a:lumOff val="0"/>
                  <a:alphaOff val="0"/>
                </a:srgbClr>
              </a:solidFill>
              <a:prstDash val="solid"/>
              <a:miter lim="800000"/>
            </a:ln>
            <a:effectLst/>
          </p:spPr>
        </p:sp>
        <p:sp>
          <p:nvSpPr>
            <p:cNvPr id="20" name="Freeform 19"/>
            <p:cNvSpPr/>
            <p:nvPr/>
          </p:nvSpPr>
          <p:spPr>
            <a:xfrm>
              <a:off x="3800238" y="2388810"/>
              <a:ext cx="7992364" cy="945046"/>
            </a:xfrm>
            <a:custGeom>
              <a:avLst/>
              <a:gdLst>
                <a:gd name="connsiteX0" fmla="*/ 0 w 6713111"/>
                <a:gd name="connsiteY0" fmla="*/ 94505 h 945046"/>
                <a:gd name="connsiteX1" fmla="*/ 94505 w 6713111"/>
                <a:gd name="connsiteY1" fmla="*/ 0 h 945046"/>
                <a:gd name="connsiteX2" fmla="*/ 6618606 w 6713111"/>
                <a:gd name="connsiteY2" fmla="*/ 0 h 945046"/>
                <a:gd name="connsiteX3" fmla="*/ 6713111 w 6713111"/>
                <a:gd name="connsiteY3" fmla="*/ 94505 h 945046"/>
                <a:gd name="connsiteX4" fmla="*/ 6713111 w 6713111"/>
                <a:gd name="connsiteY4" fmla="*/ 850541 h 945046"/>
                <a:gd name="connsiteX5" fmla="*/ 6618606 w 6713111"/>
                <a:gd name="connsiteY5" fmla="*/ 945046 h 945046"/>
                <a:gd name="connsiteX6" fmla="*/ 94505 w 6713111"/>
                <a:gd name="connsiteY6" fmla="*/ 945046 h 945046"/>
                <a:gd name="connsiteX7" fmla="*/ 0 w 6713111"/>
                <a:gd name="connsiteY7" fmla="*/ 850541 h 945046"/>
                <a:gd name="connsiteX8" fmla="*/ 0 w 6713111"/>
                <a:gd name="connsiteY8" fmla="*/ 94505 h 945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3111" h="945046">
                  <a:moveTo>
                    <a:pt x="0" y="94505"/>
                  </a:moveTo>
                  <a:cubicBezTo>
                    <a:pt x="0" y="42311"/>
                    <a:pt x="42311" y="0"/>
                    <a:pt x="94505" y="0"/>
                  </a:cubicBezTo>
                  <a:lnTo>
                    <a:pt x="6618606" y="0"/>
                  </a:lnTo>
                  <a:cubicBezTo>
                    <a:pt x="6670800" y="0"/>
                    <a:pt x="6713111" y="42311"/>
                    <a:pt x="6713111" y="94505"/>
                  </a:cubicBezTo>
                  <a:lnTo>
                    <a:pt x="6713111" y="850541"/>
                  </a:lnTo>
                  <a:cubicBezTo>
                    <a:pt x="6713111" y="902735"/>
                    <a:pt x="6670800" y="945046"/>
                    <a:pt x="6618606" y="945046"/>
                  </a:cubicBezTo>
                  <a:lnTo>
                    <a:pt x="94505" y="945046"/>
                  </a:lnTo>
                  <a:cubicBezTo>
                    <a:pt x="42311" y="945046"/>
                    <a:pt x="0" y="902735"/>
                    <a:pt x="0" y="850541"/>
                  </a:cubicBezTo>
                  <a:lnTo>
                    <a:pt x="0" y="94505"/>
                  </a:lnTo>
                  <a:close/>
                </a:path>
              </a:pathLst>
            </a:custGeom>
            <a:solidFill>
              <a:sysClr val="window" lastClr="FFFFFF">
                <a:alpha val="90000"/>
                <a:hueOff val="0"/>
                <a:satOff val="0"/>
                <a:lumOff val="0"/>
                <a:alphaOff val="0"/>
              </a:sysClr>
            </a:solidFill>
            <a:ln w="28575" cap="flat" cmpd="sng" algn="ctr">
              <a:solidFill>
                <a:srgbClr val="5B9BD5">
                  <a:hueOff val="0"/>
                  <a:satOff val="0"/>
                  <a:lumOff val="0"/>
                  <a:alphaOff val="0"/>
                </a:srgbClr>
              </a:solidFill>
              <a:prstDash val="solid"/>
              <a:miter lim="800000"/>
            </a:ln>
            <a:effectLst/>
          </p:spPr>
          <p:txBody>
            <a:bodyPr spcFirstLastPara="0" vert="horz" wrap="square" lIns="73399" tIns="58159" rIns="73399" bIns="58159" numCol="1" spcCol="1270" anchor="ctr" anchorCtr="0">
              <a:noAutofit/>
            </a:bodyPr>
            <a:lstStyle/>
            <a:p>
              <a:pPr marL="0" marR="0" lvl="0" indent="0" defTabSz="1066800" eaLnBrk="1" fontAlgn="base" latinLnBrk="0" hangingPunct="1">
                <a:lnSpc>
                  <a:spcPct val="90000"/>
                </a:lnSpc>
                <a:spcBef>
                  <a:spcPct val="0"/>
                </a:spcBef>
                <a:spcAft>
                  <a:spcPct val="35000"/>
                </a:spcAft>
                <a:buClrTx/>
                <a:buSzTx/>
                <a:buFontTx/>
                <a:buNone/>
                <a:tabLst/>
                <a:defRPr/>
              </a:pPr>
              <a:r>
                <a:rPr kumimoji="0" lang="en-US" sz="2400" b="1"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a:t>
              </a:r>
              <a:r>
                <a:rPr kumimoji="0" lang="en-US" sz="2400" b="0"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Phần</a:t>
              </a:r>
              <a:r>
                <a:rPr kumimoji="0" lang="vi-VN" sz="2400" b="1"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1</a:t>
              </a:r>
              <a:r>
                <a:rPr kumimoji="0" lang="en-US" sz="2400" b="0"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Từ</a:t>
              </a:r>
              <a:r>
                <a:rPr kumimoji="0" lang="en-US" sz="2400" b="0"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đầu</a:t>
              </a:r>
              <a:r>
                <a:rPr kumimoji="0" lang="en-US" sz="2400" b="0"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đến</a:t>
              </a:r>
              <a:r>
                <a:rPr kumimoji="0" lang="en-US" sz="2400" b="0" i="1"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Lúc</a:t>
              </a:r>
              <a:r>
                <a:rPr kumimoji="0" lang="en-US" sz="2400" b="0" i="1"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này</a:t>
              </a:r>
              <a:r>
                <a:rPr kumimoji="0" lang="en-US" sz="2400" b="0" i="1"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đôi</a:t>
              </a:r>
              <a:r>
                <a:rPr kumimoji="0" lang="en-US" sz="2400" b="0" i="1"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bàn</a:t>
              </a:r>
              <a:r>
                <a:rPr kumimoji="0" lang="en-US" sz="2400" b="0" i="1"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tay</a:t>
              </a:r>
              <a:r>
                <a:rPr kumimoji="0" lang="en-US" sz="2400" b="0" i="1"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em</a:t>
              </a:r>
              <a:r>
                <a:rPr kumimoji="0" lang="en-US" sz="2400" b="0" i="1"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đã</a:t>
              </a:r>
              <a:r>
                <a:rPr kumimoji="0" lang="en-US" sz="2400" b="0" i="1"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cứng</a:t>
              </a:r>
              <a:r>
                <a:rPr kumimoji="0" lang="en-US" sz="2400" b="0" i="1"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đờ</a:t>
              </a:r>
              <a:r>
                <a:rPr kumimoji="0" lang="en-US" sz="2400" b="0" i="1"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ra</a:t>
              </a:r>
              <a:r>
                <a:rPr kumimoji="0" lang="en-US" sz="2400" b="0" i="1"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Hoàn</a:t>
              </a:r>
              <a:r>
                <a:rPr kumimoji="0" lang="en-US" sz="2400" b="0"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cảnh</a:t>
              </a:r>
              <a:r>
                <a:rPr kumimoji="0" lang="en-US" sz="2400" b="0"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cô</a:t>
              </a:r>
              <a:r>
                <a:rPr kumimoji="0" lang="en-US" sz="2400" b="0"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bé</a:t>
              </a:r>
              <a:r>
                <a:rPr kumimoji="0" lang="en-US" sz="2400" b="0"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bán</a:t>
              </a:r>
              <a:r>
                <a:rPr kumimoji="0" lang="en-US" sz="2400" b="0"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diêm</a:t>
              </a:r>
              <a:r>
                <a:rPr kumimoji="0" lang="en-US" sz="2400" b="0"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p>
          </p:txBody>
        </p:sp>
        <p:sp>
          <p:nvSpPr>
            <p:cNvPr id="21" name="Freeform 20"/>
            <p:cNvSpPr/>
            <p:nvPr/>
          </p:nvSpPr>
          <p:spPr>
            <a:xfrm>
              <a:off x="3388435" y="2247249"/>
              <a:ext cx="411802" cy="1706840"/>
            </a:xfrm>
            <a:custGeom>
              <a:avLst/>
              <a:gdLst/>
              <a:ahLst/>
              <a:cxnLst/>
              <a:rect l="0" t="0" r="0" b="0"/>
              <a:pathLst>
                <a:path>
                  <a:moveTo>
                    <a:pt x="0" y="0"/>
                  </a:moveTo>
                  <a:lnTo>
                    <a:pt x="0" y="1324955"/>
                  </a:lnTo>
                  <a:lnTo>
                    <a:pt x="379793" y="1324955"/>
                  </a:lnTo>
                </a:path>
              </a:pathLst>
            </a:custGeom>
            <a:noFill/>
            <a:ln w="28575" cap="flat" cmpd="sng" algn="ctr">
              <a:solidFill>
                <a:srgbClr val="5B9BD5">
                  <a:shade val="60000"/>
                  <a:hueOff val="0"/>
                  <a:satOff val="0"/>
                  <a:lumOff val="0"/>
                  <a:alphaOff val="0"/>
                </a:srgbClr>
              </a:solidFill>
              <a:prstDash val="solid"/>
              <a:miter lim="800000"/>
            </a:ln>
            <a:effectLst/>
          </p:spPr>
        </p:sp>
        <p:sp>
          <p:nvSpPr>
            <p:cNvPr id="23" name="Freeform 22"/>
            <p:cNvSpPr/>
            <p:nvPr/>
          </p:nvSpPr>
          <p:spPr>
            <a:xfrm>
              <a:off x="3800238" y="3475417"/>
              <a:ext cx="7992364" cy="925819"/>
            </a:xfrm>
            <a:custGeom>
              <a:avLst/>
              <a:gdLst>
                <a:gd name="connsiteX0" fmla="*/ 0 w 6713220"/>
                <a:gd name="connsiteY0" fmla="*/ 95735 h 957345"/>
                <a:gd name="connsiteX1" fmla="*/ 95735 w 6713220"/>
                <a:gd name="connsiteY1" fmla="*/ 0 h 957345"/>
                <a:gd name="connsiteX2" fmla="*/ 6617486 w 6713220"/>
                <a:gd name="connsiteY2" fmla="*/ 0 h 957345"/>
                <a:gd name="connsiteX3" fmla="*/ 6713221 w 6713220"/>
                <a:gd name="connsiteY3" fmla="*/ 95735 h 957345"/>
                <a:gd name="connsiteX4" fmla="*/ 6713220 w 6713220"/>
                <a:gd name="connsiteY4" fmla="*/ 861611 h 957345"/>
                <a:gd name="connsiteX5" fmla="*/ 6617485 w 6713220"/>
                <a:gd name="connsiteY5" fmla="*/ 957346 h 957345"/>
                <a:gd name="connsiteX6" fmla="*/ 95735 w 6713220"/>
                <a:gd name="connsiteY6" fmla="*/ 957345 h 957345"/>
                <a:gd name="connsiteX7" fmla="*/ 0 w 6713220"/>
                <a:gd name="connsiteY7" fmla="*/ 861610 h 957345"/>
                <a:gd name="connsiteX8" fmla="*/ 0 w 6713220"/>
                <a:gd name="connsiteY8" fmla="*/ 95735 h 95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3220" h="957345">
                  <a:moveTo>
                    <a:pt x="0" y="95735"/>
                  </a:moveTo>
                  <a:cubicBezTo>
                    <a:pt x="0" y="42862"/>
                    <a:pt x="42862" y="0"/>
                    <a:pt x="95735" y="0"/>
                  </a:cubicBezTo>
                  <a:lnTo>
                    <a:pt x="6617486" y="0"/>
                  </a:lnTo>
                  <a:cubicBezTo>
                    <a:pt x="6670359" y="0"/>
                    <a:pt x="6713221" y="42862"/>
                    <a:pt x="6713221" y="95735"/>
                  </a:cubicBezTo>
                  <a:cubicBezTo>
                    <a:pt x="6713221" y="351027"/>
                    <a:pt x="6713220" y="606319"/>
                    <a:pt x="6713220" y="861611"/>
                  </a:cubicBezTo>
                  <a:cubicBezTo>
                    <a:pt x="6713220" y="914484"/>
                    <a:pt x="6670358" y="957346"/>
                    <a:pt x="6617485" y="957346"/>
                  </a:cubicBezTo>
                  <a:lnTo>
                    <a:pt x="95735" y="957345"/>
                  </a:lnTo>
                  <a:cubicBezTo>
                    <a:pt x="42862" y="957345"/>
                    <a:pt x="0" y="914483"/>
                    <a:pt x="0" y="861610"/>
                  </a:cubicBezTo>
                  <a:lnTo>
                    <a:pt x="0" y="95735"/>
                  </a:lnTo>
                  <a:close/>
                </a:path>
              </a:pathLst>
            </a:custGeom>
            <a:solidFill>
              <a:sysClr val="window" lastClr="FFFFFF">
                <a:alpha val="90000"/>
                <a:hueOff val="0"/>
                <a:satOff val="0"/>
                <a:lumOff val="0"/>
                <a:alphaOff val="0"/>
              </a:sysClr>
            </a:solidFill>
            <a:ln w="28575" cap="flat" cmpd="sng" algn="ctr">
              <a:solidFill>
                <a:srgbClr val="5B9BD5">
                  <a:hueOff val="0"/>
                  <a:satOff val="0"/>
                  <a:lumOff val="0"/>
                  <a:alphaOff val="0"/>
                </a:srgbClr>
              </a:solidFill>
              <a:prstDash val="solid"/>
              <a:miter lim="800000"/>
            </a:ln>
            <a:effectLst/>
          </p:spPr>
          <p:txBody>
            <a:bodyPr spcFirstLastPara="0" vert="horz" wrap="square" lIns="73760" tIns="58520" rIns="73760" bIns="58520" numCol="1" spcCol="1270" anchor="ctr" anchorCtr="0">
              <a:noAutofit/>
            </a:bodyPr>
            <a:lstStyle/>
            <a:p>
              <a:pPr marL="0" marR="0" lvl="0" indent="0" defTabSz="1066800" eaLnBrk="1" fontAlgn="base" latinLnBrk="0" hangingPunct="1">
                <a:lnSpc>
                  <a:spcPct val="90000"/>
                </a:lnSpc>
                <a:spcBef>
                  <a:spcPct val="0"/>
                </a:spcBef>
                <a:spcAft>
                  <a:spcPct val="35000"/>
                </a:spcAft>
                <a:buClrTx/>
                <a:buSzTx/>
                <a:buFontTx/>
                <a:buNone/>
                <a:tabLst/>
                <a:defRPr/>
              </a:pPr>
              <a:r>
                <a:rPr kumimoji="0" lang="en-US" sz="2400" b="1"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Phần</a:t>
              </a:r>
              <a:r>
                <a:rPr kumimoji="0" lang="en-US" sz="2400" b="1"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2:</a:t>
              </a:r>
              <a:r>
                <a:rPr kumimoji="0" lang="en-US" sz="2400" b="0"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Tiếp</a:t>
              </a:r>
              <a:r>
                <a:rPr kumimoji="0" lang="en-US" sz="2400" b="0"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theo</a:t>
              </a:r>
              <a:r>
                <a:rPr kumimoji="0" lang="en-US" sz="2400" b="0"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đến</a:t>
              </a:r>
              <a:r>
                <a:rPr kumimoji="0" lang="en-US" sz="2400" b="0"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a:t>
              </a:r>
              <a:r>
                <a:rPr kumimoji="0" lang="en-US" sz="2400" b="0" i="1"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Họ</a:t>
              </a:r>
              <a:r>
                <a:rPr kumimoji="0" lang="en-US" sz="2400" b="0" i="1"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đã</a:t>
              </a:r>
              <a:r>
                <a:rPr kumimoji="0" lang="en-US" sz="2400" b="0" i="1"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về</a:t>
              </a:r>
              <a:r>
                <a:rPr kumimoji="0" lang="en-US" sz="2400" b="0" i="1"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chầu</a:t>
              </a:r>
              <a:r>
                <a:rPr kumimoji="0" lang="en-US" sz="2400" b="0" i="1"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Thượng</a:t>
              </a:r>
              <a:r>
                <a:rPr kumimoji="0" lang="en-US" sz="2400" b="0" i="1"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đế</a:t>
              </a:r>
              <a:r>
                <a:rPr kumimoji="0" lang="en-US" sz="2400" b="0" i="1"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Những</a:t>
              </a:r>
              <a:r>
                <a:rPr kumimoji="0" lang="en-US" sz="2400" b="0"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giấc</a:t>
              </a:r>
              <a:r>
                <a:rPr kumimoji="0" lang="en-US" sz="2400" b="0"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mộng</a:t>
              </a:r>
              <a:r>
                <a:rPr kumimoji="0" lang="en-US" sz="2400" b="0"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tưởng</a:t>
              </a:r>
              <a:r>
                <a:rPr kumimoji="0" lang="en-US" sz="2400" b="0"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cô</a:t>
              </a:r>
              <a:r>
                <a:rPr kumimoji="0" lang="en-US" sz="2400" b="0"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bé</a:t>
              </a:r>
              <a:r>
                <a:rPr kumimoji="0" lang="en-US" sz="2400" b="0"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bán</a:t>
              </a:r>
              <a:r>
                <a:rPr kumimoji="0" lang="en-US" sz="2400" b="0"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diêm</a:t>
              </a:r>
              <a:r>
                <a:rPr kumimoji="0" lang="en-US" sz="2400" b="0"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sau</a:t>
              </a:r>
              <a:r>
                <a:rPr kumimoji="0" lang="en-US" sz="2400" b="0"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mỗi</a:t>
              </a:r>
              <a:r>
                <a:rPr kumimoji="0" lang="en-US" sz="2400" b="0"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lần</a:t>
              </a:r>
              <a:r>
                <a:rPr kumimoji="0" lang="en-US" sz="2400" b="0"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quẹt</a:t>
              </a:r>
              <a:r>
                <a:rPr kumimoji="0" lang="en-US" sz="2400" b="0"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diêm</a:t>
              </a:r>
              <a:r>
                <a:rPr kumimoji="0" lang="en-US" sz="2400" b="0"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a:t>
              </a:r>
            </a:p>
          </p:txBody>
        </p:sp>
        <p:sp>
          <p:nvSpPr>
            <p:cNvPr id="24" name="Freeform 23"/>
            <p:cNvSpPr/>
            <p:nvPr/>
          </p:nvSpPr>
          <p:spPr>
            <a:xfrm>
              <a:off x="3388435" y="2247249"/>
              <a:ext cx="411802" cy="2610194"/>
            </a:xfrm>
            <a:custGeom>
              <a:avLst/>
              <a:gdLst/>
              <a:ahLst/>
              <a:cxnLst/>
              <a:rect l="0" t="0" r="0" b="0"/>
              <a:pathLst>
                <a:path>
                  <a:moveTo>
                    <a:pt x="0" y="0"/>
                  </a:moveTo>
                  <a:lnTo>
                    <a:pt x="0" y="2610194"/>
                  </a:lnTo>
                  <a:lnTo>
                    <a:pt x="411802" y="2610194"/>
                  </a:lnTo>
                </a:path>
              </a:pathLst>
            </a:custGeom>
            <a:noFill/>
            <a:ln w="28575" cap="flat" cmpd="sng" algn="ctr">
              <a:solidFill>
                <a:srgbClr val="5B9BD5">
                  <a:shade val="60000"/>
                  <a:hueOff val="0"/>
                  <a:satOff val="0"/>
                  <a:lumOff val="0"/>
                  <a:alphaOff val="0"/>
                </a:srgbClr>
              </a:solidFill>
              <a:prstDash val="solid"/>
              <a:miter lim="800000"/>
            </a:ln>
            <a:effectLst/>
          </p:spPr>
        </p:sp>
        <p:sp>
          <p:nvSpPr>
            <p:cNvPr id="25" name="Freeform 24"/>
            <p:cNvSpPr/>
            <p:nvPr/>
          </p:nvSpPr>
          <p:spPr>
            <a:xfrm>
              <a:off x="3943102" y="4542291"/>
              <a:ext cx="8072532" cy="739329"/>
            </a:xfrm>
            <a:custGeom>
              <a:avLst/>
              <a:gdLst>
                <a:gd name="connsiteX0" fmla="*/ 0 w 6702937"/>
                <a:gd name="connsiteY0" fmla="*/ 56624 h 566242"/>
                <a:gd name="connsiteX1" fmla="*/ 56624 w 6702937"/>
                <a:gd name="connsiteY1" fmla="*/ 0 h 566242"/>
                <a:gd name="connsiteX2" fmla="*/ 6646313 w 6702937"/>
                <a:gd name="connsiteY2" fmla="*/ 0 h 566242"/>
                <a:gd name="connsiteX3" fmla="*/ 6702937 w 6702937"/>
                <a:gd name="connsiteY3" fmla="*/ 56624 h 566242"/>
                <a:gd name="connsiteX4" fmla="*/ 6702937 w 6702937"/>
                <a:gd name="connsiteY4" fmla="*/ 509618 h 566242"/>
                <a:gd name="connsiteX5" fmla="*/ 6646313 w 6702937"/>
                <a:gd name="connsiteY5" fmla="*/ 566242 h 566242"/>
                <a:gd name="connsiteX6" fmla="*/ 56624 w 6702937"/>
                <a:gd name="connsiteY6" fmla="*/ 566242 h 566242"/>
                <a:gd name="connsiteX7" fmla="*/ 0 w 6702937"/>
                <a:gd name="connsiteY7" fmla="*/ 509618 h 566242"/>
                <a:gd name="connsiteX8" fmla="*/ 0 w 6702937"/>
                <a:gd name="connsiteY8" fmla="*/ 56624 h 56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2937" h="566242">
                  <a:moveTo>
                    <a:pt x="0" y="56624"/>
                  </a:moveTo>
                  <a:cubicBezTo>
                    <a:pt x="0" y="25351"/>
                    <a:pt x="25351" y="0"/>
                    <a:pt x="56624" y="0"/>
                  </a:cubicBezTo>
                  <a:lnTo>
                    <a:pt x="6646313" y="0"/>
                  </a:lnTo>
                  <a:cubicBezTo>
                    <a:pt x="6677586" y="0"/>
                    <a:pt x="6702937" y="25351"/>
                    <a:pt x="6702937" y="56624"/>
                  </a:cubicBezTo>
                  <a:lnTo>
                    <a:pt x="6702937" y="509618"/>
                  </a:lnTo>
                  <a:cubicBezTo>
                    <a:pt x="6702937" y="540891"/>
                    <a:pt x="6677586" y="566242"/>
                    <a:pt x="6646313" y="566242"/>
                  </a:cubicBezTo>
                  <a:lnTo>
                    <a:pt x="56624" y="566242"/>
                  </a:lnTo>
                  <a:cubicBezTo>
                    <a:pt x="25351" y="566242"/>
                    <a:pt x="0" y="540891"/>
                    <a:pt x="0" y="509618"/>
                  </a:cubicBezTo>
                  <a:lnTo>
                    <a:pt x="0" y="56624"/>
                  </a:lnTo>
                  <a:close/>
                </a:path>
              </a:pathLst>
            </a:custGeom>
            <a:solidFill>
              <a:sysClr val="window" lastClr="FFFFFF">
                <a:alpha val="90000"/>
                <a:hueOff val="0"/>
                <a:satOff val="0"/>
                <a:lumOff val="0"/>
                <a:alphaOff val="0"/>
              </a:sysClr>
            </a:solidFill>
            <a:ln w="28575" cap="flat" cmpd="sng" algn="ctr">
              <a:solidFill>
                <a:srgbClr val="5B9BD5">
                  <a:hueOff val="0"/>
                  <a:satOff val="0"/>
                  <a:lumOff val="0"/>
                  <a:alphaOff val="0"/>
                </a:srgbClr>
              </a:solidFill>
              <a:prstDash val="solid"/>
              <a:miter lim="800000"/>
            </a:ln>
            <a:effectLst/>
          </p:spPr>
          <p:txBody>
            <a:bodyPr spcFirstLastPara="0" vert="horz" wrap="square" lIns="62305" tIns="47065" rIns="62305" bIns="47065" numCol="1" spcCol="1270" anchor="ctr" anchorCtr="0">
              <a:noAutofit/>
            </a:bodyPr>
            <a:lstStyle/>
            <a:p>
              <a:pPr marL="0" marR="0" lvl="0" indent="0" defTabSz="1066800" eaLnBrk="1" fontAlgn="base" latinLnBrk="0" hangingPunct="1">
                <a:lnSpc>
                  <a:spcPct val="90000"/>
                </a:lnSpc>
                <a:spcBef>
                  <a:spcPct val="0"/>
                </a:spcBef>
                <a:spcAft>
                  <a:spcPct val="35000"/>
                </a:spcAft>
                <a:buClrTx/>
                <a:buSzTx/>
                <a:buFontTx/>
                <a:buNone/>
                <a:tabLst/>
                <a:defRPr/>
              </a:pPr>
              <a:r>
                <a:rPr kumimoji="0" lang="en-US" sz="2400" b="1"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Phần</a:t>
              </a:r>
              <a:r>
                <a:rPr kumimoji="0" lang="en-US" sz="2400" b="1"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3:</a:t>
              </a:r>
              <a:r>
                <a:rPr kumimoji="0" lang="en-US" sz="2400" b="0"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Còn</a:t>
              </a:r>
              <a:r>
                <a:rPr kumimoji="0" lang="en-US" sz="2400" b="0"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lại</a:t>
              </a:r>
              <a:r>
                <a:rPr kumimoji="0" lang="en-US" sz="2400" b="0"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Cái</a:t>
              </a:r>
              <a:r>
                <a:rPr kumimoji="0" lang="en-US" sz="2400" b="0"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chết</a:t>
              </a:r>
              <a:r>
                <a:rPr kumimoji="0" lang="en-US" sz="2400" b="0"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cô</a:t>
              </a:r>
              <a:r>
                <a:rPr kumimoji="0" lang="en-US" sz="2400" b="0"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bé</a:t>
              </a:r>
              <a:r>
                <a:rPr kumimoji="0" lang="en-US" sz="2400" b="0"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bán</a:t>
              </a:r>
              <a:r>
                <a:rPr kumimoji="0" lang="en-US" sz="2400" b="0"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diêm</a:t>
              </a:r>
              <a:r>
                <a:rPr kumimoji="0" lang="en-US" sz="2000" b="0"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p>
          </p:txBody>
        </p:sp>
      </p:grpSp>
      <p:pic>
        <p:nvPicPr>
          <p:cNvPr id="26" name="Picture 25"/>
          <p:cNvPicPr>
            <a:picLocks noChangeAspect="1"/>
          </p:cNvPicPr>
          <p:nvPr/>
        </p:nvPicPr>
        <p:blipFill>
          <a:blip r:embed="rId6"/>
          <a:stretch>
            <a:fillRect/>
          </a:stretch>
        </p:blipFill>
        <p:spPr>
          <a:xfrm>
            <a:off x="581674" y="4477393"/>
            <a:ext cx="1368674" cy="173032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3" name="Rectangle 2"/>
          <p:cNvSpPr/>
          <p:nvPr/>
        </p:nvSpPr>
        <p:spPr>
          <a:xfrm>
            <a:off x="236262" y="1173785"/>
            <a:ext cx="4449551" cy="587853"/>
          </a:xfrm>
          <a:prstGeom prst="rect">
            <a:avLst/>
          </a:prstGeom>
        </p:spPr>
        <p:txBody>
          <a:bodyPr wrap="none">
            <a:spAutoFit/>
          </a:bodyPr>
          <a:lstStyle/>
          <a:p>
            <a:pPr marR="30480" lvl="0" algn="just">
              <a:lnSpc>
                <a:spcPct val="115000"/>
              </a:lnSpc>
              <a:spcAft>
                <a:spcPts val="1200"/>
              </a:spcAft>
            </a:pPr>
            <a:r>
              <a:rPr lang="en-US" sz="2800" b="1" dirty="0">
                <a:solidFill>
                  <a:srgbClr val="0070C0"/>
                </a:solidFill>
                <a:latin typeface="Times New Roman" panose="02020603050405020304" pitchFamily="18" charset="0"/>
                <a:ea typeface="Times New Roman" panose="02020603050405020304" pitchFamily="18" charset="0"/>
              </a:rPr>
              <a:t>2.Truyện “</a:t>
            </a:r>
            <a:r>
              <a:rPr lang="en-US" sz="2800" b="1" dirty="0" err="1">
                <a:solidFill>
                  <a:srgbClr val="0070C0"/>
                </a:solidFill>
                <a:latin typeface="Times New Roman" panose="02020603050405020304" pitchFamily="18" charset="0"/>
                <a:ea typeface="Times New Roman" panose="02020603050405020304" pitchFamily="18" charset="0"/>
              </a:rPr>
              <a:t>Cô</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bé</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bán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diêm</a:t>
            </a:r>
            <a:r>
              <a:rPr lang="en-US" sz="2800" b="1" dirty="0">
                <a:solidFill>
                  <a:srgbClr val="0070C0"/>
                </a:solidFill>
                <a:latin typeface="Times New Roman" panose="02020603050405020304" pitchFamily="18" charset="0"/>
                <a:ea typeface="Times New Roman" panose="02020603050405020304" pitchFamily="18" charset="0"/>
              </a:rPr>
              <a:t>”</a:t>
            </a:r>
            <a:endParaRPr lang="en-US" sz="28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598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189904" y="940047"/>
            <a:ext cx="8754666"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3112678" y="6332875"/>
            <a:ext cx="2909119" cy="457200"/>
          </a:xfrm>
          <a:prstGeom prst="rect">
            <a:avLst/>
          </a:prstGeom>
        </p:spPr>
      </p:pic>
      <p:sp>
        <p:nvSpPr>
          <p:cNvPr id="30" name="Freeform 29"/>
          <p:cNvSpPr/>
          <p:nvPr/>
        </p:nvSpPr>
        <p:spPr>
          <a:xfrm>
            <a:off x="0" y="-19770"/>
            <a:ext cx="9144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133606" y="609728"/>
            <a:ext cx="7488846"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5526" y="-34518"/>
            <a:ext cx="337370"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380666" y="11370"/>
            <a:ext cx="914734"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pic>
        <p:nvPicPr>
          <p:cNvPr id="7" name="Picture 6"/>
          <p:cNvPicPr>
            <a:picLocks noChangeAspect="1"/>
          </p:cNvPicPr>
          <p:nvPr/>
        </p:nvPicPr>
        <p:blipFill>
          <a:blip r:embed="rId5"/>
          <a:stretch>
            <a:fillRect/>
          </a:stretch>
        </p:blipFill>
        <p:spPr>
          <a:xfrm>
            <a:off x="8569708" y="0"/>
            <a:ext cx="565842" cy="754456"/>
          </a:xfrm>
          <a:prstGeom prst="rect">
            <a:avLst/>
          </a:prstGeom>
        </p:spPr>
      </p:pic>
      <p:sp>
        <p:nvSpPr>
          <p:cNvPr id="11" name="Wave 10"/>
          <p:cNvSpPr/>
          <p:nvPr/>
        </p:nvSpPr>
        <p:spPr>
          <a:xfrm>
            <a:off x="3332127" y="712809"/>
            <a:ext cx="3200855" cy="536229"/>
          </a:xfrm>
          <a:prstGeom prst="wave">
            <a:avLst>
              <a:gd name="adj1" fmla="val 9249"/>
              <a:gd name="adj2" fmla="val 0"/>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1181101" y="113933"/>
            <a:ext cx="762832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CÔ BÉ BÁN DIÊM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(AN-ĐÉC-XEN)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3206955" y="708249"/>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380666" y="969859"/>
            <a:ext cx="4572000" cy="1237262"/>
          </a:xfrm>
          <a:prstGeom prst="rect">
            <a:avLst/>
          </a:prstGeom>
        </p:spPr>
        <p:txBody>
          <a:bodyPr>
            <a:spAutoFit/>
          </a:bodyPr>
          <a:lstStyle/>
          <a:p>
            <a:pPr marL="48260" marR="30480" algn="just">
              <a:lnSpc>
                <a:spcPct val="115000"/>
              </a:lnSpc>
              <a:spcAft>
                <a:spcPts val="1200"/>
              </a:spcAft>
            </a:pPr>
            <a:r>
              <a:rPr lang="en-US" sz="2800" b="1" dirty="0">
                <a:solidFill>
                  <a:srgbClr val="FF0000"/>
                </a:solidFill>
                <a:latin typeface="Times New Roman" panose="02020603050405020304" pitchFamily="18" charset="0"/>
                <a:ea typeface="Times New Roman" panose="02020603050405020304" pitchFamily="18" charset="0"/>
              </a:rPr>
              <a:t>II. </a:t>
            </a:r>
            <a:r>
              <a:rPr lang="en-US" sz="2800" b="1" dirty="0" err="1">
                <a:solidFill>
                  <a:srgbClr val="FF0000"/>
                </a:solidFill>
                <a:latin typeface="Times New Roman" panose="02020603050405020304" pitchFamily="18" charset="0"/>
                <a:ea typeface="Times New Roman" panose="02020603050405020304" pitchFamily="18" charset="0"/>
              </a:rPr>
              <a:t>Đọc</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hiểu</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văn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bản</a:t>
            </a:r>
            <a:endParaRPr lang="en-US" sz="2800" dirty="0">
              <a:latin typeface="Times New Roman" panose="02020603050405020304" pitchFamily="18" charset="0"/>
              <a:ea typeface="Times New Roman" panose="02020603050405020304" pitchFamily="18" charset="0"/>
            </a:endParaRPr>
          </a:p>
          <a:p>
            <a:pPr marR="30480" algn="just">
              <a:lnSpc>
                <a:spcPct val="115000"/>
              </a:lnSpc>
              <a:spcAft>
                <a:spcPts val="1200"/>
              </a:spcAft>
            </a:pPr>
            <a:r>
              <a:rPr lang="en-US" sz="2800" b="1" dirty="0">
                <a:solidFill>
                  <a:srgbClr val="FF0000"/>
                </a:solidFill>
                <a:latin typeface="Times New Roman" panose="02020603050405020304" pitchFamily="18" charset="0"/>
                <a:ea typeface="Times New Roman" panose="02020603050405020304" pitchFamily="18" charset="0"/>
              </a:rPr>
              <a:t>1. </a:t>
            </a:r>
            <a:r>
              <a:rPr lang="en-US" sz="2800" b="1" dirty="0" err="1">
                <a:solidFill>
                  <a:srgbClr val="FF0000"/>
                </a:solidFill>
                <a:latin typeface="Times New Roman" panose="02020603050405020304" pitchFamily="18" charset="0"/>
                <a:ea typeface="Times New Roman" panose="02020603050405020304" pitchFamily="18" charset="0"/>
              </a:rPr>
              <a:t>Nhân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vật</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cô</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bé</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bán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diêm</a:t>
            </a:r>
            <a:endParaRPr lang="en-US" sz="28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1271720" y="2123886"/>
            <a:ext cx="7380867" cy="548099"/>
          </a:xfrm>
          <a:prstGeom prst="rect">
            <a:avLst/>
          </a:prstGeom>
        </p:spPr>
        <p:txBody>
          <a:bodyPr wrap="none">
            <a:spAutoFit/>
          </a:bodyPr>
          <a:lstStyle/>
          <a:p>
            <a:pPr marL="30480" marR="30480" algn="just">
              <a:lnSpc>
                <a:spcPct val="115000"/>
              </a:lnSpc>
              <a:spcAft>
                <a:spcPts val="1200"/>
              </a:spcAft>
            </a:pPr>
            <a:r>
              <a:rPr lang="en-US" sz="2800" b="1" dirty="0">
                <a:solidFill>
                  <a:srgbClr val="0070C0"/>
                </a:solidFill>
                <a:latin typeface="Times New Roman" panose="02020603050405020304" pitchFamily="18" charset="0"/>
                <a:ea typeface="Times New Roman" panose="02020603050405020304" pitchFamily="18" charset="0"/>
              </a:rPr>
              <a:t>		1.1. </a:t>
            </a:r>
            <a:r>
              <a:rPr lang="en-US" sz="2800" b="1" dirty="0" err="1">
                <a:solidFill>
                  <a:srgbClr val="0070C0"/>
                </a:solidFill>
                <a:latin typeface="Times New Roman" panose="02020603050405020304" pitchFamily="18" charset="0"/>
                <a:ea typeface="Times New Roman" panose="02020603050405020304" pitchFamily="18" charset="0"/>
              </a:rPr>
              <a:t>Hoàn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cảnh</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của</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cô</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bé</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bán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diêm</a:t>
            </a:r>
            <a:endParaRPr lang="en-US" sz="2800" dirty="0">
              <a:effectLst/>
              <a:latin typeface="Times New Roman" panose="02020603050405020304" pitchFamily="18" charset="0"/>
              <a:ea typeface="Times New Roman" panose="02020603050405020304" pitchFamily="18" charset="0"/>
            </a:endParaRPr>
          </a:p>
        </p:txBody>
      </p:sp>
      <p:sp>
        <p:nvSpPr>
          <p:cNvPr id="10" name="Flowchart: Display 9"/>
          <p:cNvSpPr/>
          <p:nvPr/>
        </p:nvSpPr>
        <p:spPr>
          <a:xfrm>
            <a:off x="483374" y="3108116"/>
            <a:ext cx="1796901" cy="2353456"/>
          </a:xfrm>
          <a:prstGeom prst="flowChartDisplay">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THẢO LUẬN CẶP ĐÔI</a:t>
            </a:r>
          </a:p>
        </p:txBody>
      </p:sp>
      <p:sp>
        <p:nvSpPr>
          <p:cNvPr id="12" name="Rounded Rectangle 11"/>
          <p:cNvSpPr/>
          <p:nvPr/>
        </p:nvSpPr>
        <p:spPr>
          <a:xfrm>
            <a:off x="2855932" y="2690734"/>
            <a:ext cx="5902377" cy="884420"/>
          </a:xfrm>
          <a:prstGeom prst="roundRect">
            <a:avLst/>
          </a:prstGeom>
          <a:blipFill>
            <a:blip r:embed="rId7"/>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err="1">
                <a:solidFill>
                  <a:srgbClr val="0D0D0D"/>
                </a:solidFill>
                <a:latin typeface="Times New Roman" panose="02020603050405020304" pitchFamily="18" charset="0"/>
                <a:ea typeface="Times New Roman" panose="02020603050405020304" pitchFamily="18" charset="0"/>
              </a:rPr>
              <a:t>Em</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bé</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xuất</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hiện</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trong</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bối</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cảnh</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như</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thế</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nào</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Bối</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cảnh</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ấy</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có</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gì</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đặc</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biệt</a:t>
            </a:r>
            <a:r>
              <a:rPr lang="en-US" sz="2400" i="1" dirty="0">
                <a:solidFill>
                  <a:srgbClr val="0D0D0D"/>
                </a:solidFill>
                <a:latin typeface="Times New Roman" panose="02020603050405020304" pitchFamily="18" charset="0"/>
                <a:ea typeface="Times New Roman" panose="02020603050405020304" pitchFamily="18" charset="0"/>
              </a:rPr>
              <a:t>?</a:t>
            </a:r>
            <a:endParaRPr lang="en-US" sz="2400" dirty="0"/>
          </a:p>
        </p:txBody>
      </p:sp>
      <p:sp>
        <p:nvSpPr>
          <p:cNvPr id="27" name="Rounded Rectangle 26"/>
          <p:cNvSpPr/>
          <p:nvPr/>
        </p:nvSpPr>
        <p:spPr>
          <a:xfrm>
            <a:off x="2448083" y="3725213"/>
            <a:ext cx="5902377" cy="884420"/>
          </a:xfrm>
          <a:prstGeom prst="roundRect">
            <a:avLst/>
          </a:prstGeom>
          <a:blipFill>
            <a:blip r:embed="rId7"/>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1600" algn="just">
              <a:lnSpc>
                <a:spcPct val="115000"/>
              </a:lnSpc>
            </a:pPr>
            <a:r>
              <a:rPr lang="vi-VN" sz="2400" i="1" dirty="0">
                <a:solidFill>
                  <a:srgbClr val="0D0D0D"/>
                </a:solidFill>
                <a:latin typeface="Times New Roman" panose="02020603050405020304" pitchFamily="18" charset="0"/>
                <a:ea typeface="Times New Roman" panose="02020603050405020304" pitchFamily="18" charset="0"/>
              </a:rPr>
              <a:t>Trong bối cảnh đó, em bé được khắc hoạ qua những chi tiết nào?</a:t>
            </a:r>
            <a:endParaRPr lang="en-US" sz="2400" dirty="0">
              <a:effectLst/>
              <a:latin typeface="Times New Roman" panose="02020603050405020304" pitchFamily="18" charset="0"/>
              <a:ea typeface="Times New Roman" panose="02020603050405020304" pitchFamily="18" charset="0"/>
            </a:endParaRPr>
          </a:p>
        </p:txBody>
      </p:sp>
      <p:sp>
        <p:nvSpPr>
          <p:cNvPr id="28" name="Rounded Rectangle 27"/>
          <p:cNvSpPr/>
          <p:nvPr/>
        </p:nvSpPr>
        <p:spPr>
          <a:xfrm>
            <a:off x="1828800" y="4849106"/>
            <a:ext cx="6929509" cy="1399166"/>
          </a:xfrm>
          <a:prstGeom prst="roundRect">
            <a:avLst/>
          </a:prstGeom>
          <a:blipFill>
            <a:blip r:embed="rId7"/>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1600" algn="just">
              <a:lnSpc>
                <a:spcPct val="115000"/>
              </a:lnSpc>
            </a:pPr>
            <a:r>
              <a:rPr lang="en-US" sz="2400" i="1" dirty="0" err="1">
                <a:solidFill>
                  <a:srgbClr val="0D0D0D"/>
                </a:solidFill>
                <a:latin typeface="Times New Roman" panose="02020603050405020304" pitchFamily="18" charset="0"/>
                <a:ea typeface="Times New Roman" panose="02020603050405020304" pitchFamily="18" charset="0"/>
              </a:rPr>
              <a:t>Trong</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phần</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đầu</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tác</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giả</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đã</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cho</a:t>
            </a:r>
            <a:r>
              <a:rPr lang="en-US" sz="2400" i="1" dirty="0">
                <a:solidFill>
                  <a:srgbClr val="0D0D0D"/>
                </a:solidFill>
                <a:latin typeface="Times New Roman" panose="02020603050405020304" pitchFamily="18" charset="0"/>
                <a:ea typeface="Times New Roman" panose="02020603050405020304" pitchFamily="18" charset="0"/>
              </a:rPr>
              <a:t> ta </a:t>
            </a:r>
            <a:r>
              <a:rPr lang="en-US" sz="2400" i="1" dirty="0" err="1">
                <a:solidFill>
                  <a:srgbClr val="0D0D0D"/>
                </a:solidFill>
                <a:latin typeface="Times New Roman" panose="02020603050405020304" pitchFamily="18" charset="0"/>
                <a:ea typeface="Times New Roman" panose="02020603050405020304" pitchFamily="18" charset="0"/>
              </a:rPr>
              <a:t>biết</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hoàn</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cảnh</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gia</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đình</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cuộc</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sống</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của</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em</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bé</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như</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thế</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nào</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Em</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có</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nhận</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xét</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gì</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về</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hoàn</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cảnh</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sống</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của</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em</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bé</a:t>
            </a:r>
            <a:r>
              <a:rPr lang="en-US" sz="2400" i="1" dirty="0">
                <a:solidFill>
                  <a:srgbClr val="0D0D0D"/>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pic>
        <p:nvPicPr>
          <p:cNvPr id="15" name="Picture 14"/>
          <p:cNvPicPr>
            <a:picLocks noChangeAspect="1"/>
          </p:cNvPicPr>
          <p:nvPr/>
        </p:nvPicPr>
        <p:blipFill>
          <a:blip r:embed="rId8"/>
          <a:stretch>
            <a:fillRect/>
          </a:stretch>
        </p:blipFill>
        <p:spPr>
          <a:xfrm>
            <a:off x="6264537" y="1218274"/>
            <a:ext cx="1483490" cy="2045754"/>
          </a:xfrm>
          <a:prstGeom prst="rect">
            <a:avLst/>
          </a:prstGeom>
        </p:spPr>
      </p:pic>
    </p:spTree>
    <p:extLst>
      <p:ext uri="{BB962C8B-B14F-4D97-AF65-F5344CB8AC3E}">
        <p14:creationId xmlns:p14="http://schemas.microsoft.com/office/powerpoint/2010/main" val="519580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171450" y="835819"/>
            <a:ext cx="8754666"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3112678" y="6332875"/>
            <a:ext cx="2909119" cy="457200"/>
          </a:xfrm>
          <a:prstGeom prst="rect">
            <a:avLst/>
          </a:prstGeom>
        </p:spPr>
      </p:pic>
      <p:sp>
        <p:nvSpPr>
          <p:cNvPr id="30" name="Freeform 29"/>
          <p:cNvSpPr/>
          <p:nvPr/>
        </p:nvSpPr>
        <p:spPr>
          <a:xfrm>
            <a:off x="0" y="-19770"/>
            <a:ext cx="9144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133606" y="609728"/>
            <a:ext cx="7488846"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5526" y="-34518"/>
            <a:ext cx="337370"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380665" y="11370"/>
            <a:ext cx="895017"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pic>
        <p:nvPicPr>
          <p:cNvPr id="7" name="Picture 6"/>
          <p:cNvPicPr>
            <a:picLocks noChangeAspect="1"/>
          </p:cNvPicPr>
          <p:nvPr/>
        </p:nvPicPr>
        <p:blipFill>
          <a:blip r:embed="rId5"/>
          <a:stretch>
            <a:fillRect/>
          </a:stretch>
        </p:blipFill>
        <p:spPr>
          <a:xfrm>
            <a:off x="8569708" y="0"/>
            <a:ext cx="565842" cy="754456"/>
          </a:xfrm>
          <a:prstGeom prst="rect">
            <a:avLst/>
          </a:prstGeom>
        </p:spPr>
      </p:pic>
      <p:sp>
        <p:nvSpPr>
          <p:cNvPr id="11" name="Wave 10"/>
          <p:cNvSpPr/>
          <p:nvPr/>
        </p:nvSpPr>
        <p:spPr>
          <a:xfrm>
            <a:off x="3277601" y="752293"/>
            <a:ext cx="3505974" cy="536229"/>
          </a:xfrm>
          <a:prstGeom prst="wave">
            <a:avLst>
              <a:gd name="adj1" fmla="val 9249"/>
              <a:gd name="adj2" fmla="val 0"/>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1115288" y="99164"/>
            <a:ext cx="7596495"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CÔ BÉ BÁN DIÊM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(AN-ĐÉC-XEN)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3206955" y="708249"/>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1034475" y="1072787"/>
            <a:ext cx="6906378" cy="548099"/>
          </a:xfrm>
          <a:prstGeom prst="rect">
            <a:avLst/>
          </a:prstGeom>
        </p:spPr>
        <p:txBody>
          <a:bodyPr wrap="none">
            <a:spAutoFit/>
          </a:bodyPr>
          <a:lstStyle/>
          <a:p>
            <a:pPr marL="3048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1.1.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Hoàn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cảnh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cô</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bé</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bán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diêm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380666" y="1603681"/>
            <a:ext cx="3538148" cy="587853"/>
          </a:xfrm>
          <a:prstGeom prst="rect">
            <a:avLst/>
          </a:prstGeom>
        </p:spPr>
        <p:txBody>
          <a:bodyPr wrap="none">
            <a:spAutoFit/>
          </a:bodyPr>
          <a:lstStyle/>
          <a:p>
            <a:pPr>
              <a:lnSpc>
                <a:spcPct val="115000"/>
              </a:lnSpc>
              <a:spcAft>
                <a:spcPts val="0"/>
              </a:spcAft>
            </a:pPr>
            <a:r>
              <a:rPr lang="en-US" sz="2800" b="1" i="1" u="sng" dirty="0">
                <a:solidFill>
                  <a:srgbClr val="0D0D0D"/>
                </a:solidFill>
                <a:latin typeface="Times New Roman" panose="02020603050405020304" pitchFamily="18" charset="0"/>
                <a:ea typeface="Times New Roman" panose="02020603050405020304" pitchFamily="18" charset="0"/>
              </a:rPr>
              <a:t>a) </a:t>
            </a:r>
            <a:r>
              <a:rPr lang="en-US" sz="2800" b="1" i="1" u="sng" dirty="0" err="1">
                <a:solidFill>
                  <a:srgbClr val="0D0D0D"/>
                </a:solidFill>
                <a:latin typeface="Times New Roman" panose="02020603050405020304" pitchFamily="18" charset="0"/>
                <a:ea typeface="Times New Roman" panose="02020603050405020304" pitchFamily="18" charset="0"/>
              </a:rPr>
              <a:t>Bối</a:t>
            </a:r>
            <a:r>
              <a:rPr lang="en-US" sz="2800" b="1" i="1" u="sng" dirty="0">
                <a:solidFill>
                  <a:srgbClr val="0D0D0D"/>
                </a:solidFill>
                <a:latin typeface="Times New Roman" panose="02020603050405020304" pitchFamily="18" charset="0"/>
                <a:ea typeface="Times New Roman" panose="02020603050405020304" pitchFamily="18" charset="0"/>
              </a:rPr>
              <a:t> </a:t>
            </a:r>
            <a:r>
              <a:rPr lang="en-US" sz="2800" b="1" i="1" u="sng" dirty="0" err="1">
                <a:solidFill>
                  <a:srgbClr val="0D0D0D"/>
                </a:solidFill>
                <a:latin typeface="Times New Roman" panose="02020603050405020304" pitchFamily="18" charset="0"/>
                <a:ea typeface="Times New Roman" panose="02020603050405020304" pitchFamily="18" charset="0"/>
              </a:rPr>
              <a:t>cảnh</a:t>
            </a:r>
            <a:r>
              <a:rPr lang="en-US" sz="2800" b="1" i="1" u="sng" dirty="0">
                <a:solidFill>
                  <a:srgbClr val="0D0D0D"/>
                </a:solidFill>
                <a:latin typeface="Times New Roman" panose="02020603050405020304" pitchFamily="18" charset="0"/>
                <a:ea typeface="Times New Roman" panose="02020603050405020304" pitchFamily="18" charset="0"/>
              </a:rPr>
              <a:t> </a:t>
            </a:r>
            <a:r>
              <a:rPr lang="en-US" sz="2800" b="1" i="1" u="sng" dirty="0" err="1">
                <a:solidFill>
                  <a:srgbClr val="0D0D0D"/>
                </a:solidFill>
                <a:latin typeface="Times New Roman" panose="02020603050405020304" pitchFamily="18" charset="0"/>
                <a:ea typeface="Times New Roman" panose="02020603050405020304" pitchFamily="18" charset="0"/>
              </a:rPr>
              <a:t>xuất</a:t>
            </a:r>
            <a:r>
              <a:rPr lang="en-US" sz="2800" b="1" i="1" u="sng" dirty="0">
                <a:solidFill>
                  <a:srgbClr val="0D0D0D"/>
                </a:solidFill>
                <a:latin typeface="Times New Roman" panose="02020603050405020304" pitchFamily="18" charset="0"/>
                <a:ea typeface="Times New Roman" panose="02020603050405020304" pitchFamily="18" charset="0"/>
              </a:rPr>
              <a:t> </a:t>
            </a:r>
            <a:r>
              <a:rPr lang="en-US" sz="2800" b="1" i="1" u="sng" dirty="0" err="1">
                <a:solidFill>
                  <a:srgbClr val="0D0D0D"/>
                </a:solidFill>
                <a:latin typeface="Times New Roman" panose="02020603050405020304" pitchFamily="18" charset="0"/>
                <a:ea typeface="Times New Roman" panose="02020603050405020304" pitchFamily="18" charset="0"/>
              </a:rPr>
              <a:t>hiện</a:t>
            </a:r>
            <a:r>
              <a:rPr lang="en-US" sz="2800" b="1" i="1" u="sng"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16" name="Picture 15"/>
          <p:cNvPicPr>
            <a:picLocks noChangeAspect="1"/>
          </p:cNvPicPr>
          <p:nvPr/>
        </p:nvPicPr>
        <p:blipFill>
          <a:blip r:embed="rId6"/>
          <a:stretch>
            <a:fillRect/>
          </a:stretch>
        </p:blipFill>
        <p:spPr>
          <a:xfrm>
            <a:off x="418107" y="2407375"/>
            <a:ext cx="2578730" cy="3178764"/>
          </a:xfrm>
          <a:prstGeom prst="rect">
            <a:avLst/>
          </a:prstGeom>
        </p:spPr>
      </p:pic>
      <p:sp>
        <p:nvSpPr>
          <p:cNvPr id="17" name="Rectangle 16"/>
          <p:cNvSpPr/>
          <p:nvPr/>
        </p:nvSpPr>
        <p:spPr>
          <a:xfrm>
            <a:off x="3206954" y="1897607"/>
            <a:ext cx="5564985" cy="4577407"/>
          </a:xfrm>
          <a:prstGeom prst="rect">
            <a:avLst/>
          </a:prstGeom>
        </p:spPr>
        <p:txBody>
          <a:bodyPr wrap="square">
            <a:spAutoFit/>
          </a:bodyPr>
          <a:lstStyle/>
          <a:p>
            <a:pPr marL="457200" indent="-457200">
              <a:lnSpc>
                <a:spcPct val="115000"/>
              </a:lnSpc>
              <a:spcAft>
                <a:spcPts val="0"/>
              </a:spcAft>
              <a:buFont typeface="Wingdings" panose="05000000000000000000" pitchFamily="2" charset="2"/>
              <a:buChar char="v"/>
            </a:pPr>
            <a:r>
              <a:rPr lang="vi-VN" sz="3200" b="1" i="1" dirty="0">
                <a:solidFill>
                  <a:srgbClr val="0D0D0D"/>
                </a:solidFill>
                <a:latin typeface="Times New Roman" panose="02020603050405020304" pitchFamily="18" charset="0"/>
                <a:ea typeface="Times New Roman" panose="02020603050405020304" pitchFamily="18" charset="0"/>
              </a:rPr>
              <a:t>Bối cảnh</a:t>
            </a:r>
            <a:r>
              <a:rPr lang="vi-VN" sz="3200" b="1" dirty="0">
                <a:solidFill>
                  <a:srgbClr val="0D0D0D"/>
                </a:solidFill>
                <a:latin typeface="Times New Roman" panose="02020603050405020304" pitchFamily="18" charset="0"/>
                <a:ea typeface="Times New Roman" panose="02020603050405020304" pitchFamily="18" charset="0"/>
              </a:rPr>
              <a:t>:</a:t>
            </a:r>
            <a:r>
              <a:rPr lang="vi-VN" sz="3200" dirty="0">
                <a:solidFill>
                  <a:srgbClr val="0D0D0D"/>
                </a:solidFill>
                <a:latin typeface="Times New Roman" panose="02020603050405020304" pitchFamily="18" charset="0"/>
                <a:ea typeface="Times New Roman" panose="02020603050405020304" pitchFamily="18" charset="0"/>
              </a:rPr>
              <a:t> Đêm giao thừa giá rét, mọi nhà đều sáng rực ánh đèn, trong phố sực nức mùi ngỗng quay. </a:t>
            </a:r>
            <a:endParaRPr lang="en-US" sz="3200" dirty="0">
              <a:latin typeface="Times New Roman" panose="02020603050405020304" pitchFamily="18" charset="0"/>
              <a:ea typeface="Times New Roman" panose="02020603050405020304" pitchFamily="18" charset="0"/>
            </a:endParaRPr>
          </a:p>
          <a:p>
            <a:pPr>
              <a:lnSpc>
                <a:spcPct val="115000"/>
              </a:lnSpc>
              <a:spcAft>
                <a:spcPts val="0"/>
              </a:spcAft>
            </a:pPr>
            <a:r>
              <a:rPr lang="vi-VN" sz="3200" i="1" dirty="0">
                <a:solidFill>
                  <a:srgbClr val="0D0D0D"/>
                </a:solidFill>
                <a:latin typeface="Times New Roman" panose="02020603050405020304" pitchFamily="18" charset="0"/>
                <a:ea typeface="Times New Roman" panose="02020603050405020304" pitchFamily="18" charset="0"/>
                <a:sym typeface="Wingdings" panose="05000000000000000000" pitchFamily="2" charset="2"/>
              </a:rPr>
              <a:t></a:t>
            </a:r>
            <a:r>
              <a:rPr lang="vi-VN" sz="3200" i="1" dirty="0">
                <a:solidFill>
                  <a:srgbClr val="0D0D0D"/>
                </a:solidFill>
                <a:latin typeface="Times New Roman" panose="02020603050405020304" pitchFamily="18" charset="0"/>
                <a:ea typeface="Times New Roman" panose="02020603050405020304" pitchFamily="18" charset="0"/>
              </a:rPr>
              <a:t> Đây là thời điểm mọi người trở về đoàn tụ gia đình, sum họp đầm ấm trong không khí tràn đầy niềm vui và hạnh phúc</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58226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171450" y="835819"/>
            <a:ext cx="8754666"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3112678" y="6332875"/>
            <a:ext cx="2909119" cy="457200"/>
          </a:xfrm>
          <a:prstGeom prst="rect">
            <a:avLst/>
          </a:prstGeom>
        </p:spPr>
      </p:pic>
      <p:sp>
        <p:nvSpPr>
          <p:cNvPr id="30" name="Freeform 29"/>
          <p:cNvSpPr/>
          <p:nvPr/>
        </p:nvSpPr>
        <p:spPr>
          <a:xfrm>
            <a:off x="0" y="-19770"/>
            <a:ext cx="9144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133606" y="609728"/>
            <a:ext cx="7488846"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5526" y="-34518"/>
            <a:ext cx="337370"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380666" y="11370"/>
            <a:ext cx="914734"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pic>
        <p:nvPicPr>
          <p:cNvPr id="7" name="Picture 6"/>
          <p:cNvPicPr>
            <a:picLocks noChangeAspect="1"/>
          </p:cNvPicPr>
          <p:nvPr/>
        </p:nvPicPr>
        <p:blipFill>
          <a:blip r:embed="rId5"/>
          <a:stretch>
            <a:fillRect/>
          </a:stretch>
        </p:blipFill>
        <p:spPr>
          <a:xfrm>
            <a:off x="8569708" y="0"/>
            <a:ext cx="565842" cy="754456"/>
          </a:xfrm>
          <a:prstGeom prst="rect">
            <a:avLst/>
          </a:prstGeom>
        </p:spPr>
      </p:pic>
      <p:sp>
        <p:nvSpPr>
          <p:cNvPr id="11" name="Wave 10"/>
          <p:cNvSpPr/>
          <p:nvPr/>
        </p:nvSpPr>
        <p:spPr>
          <a:xfrm>
            <a:off x="2966810" y="710763"/>
            <a:ext cx="3200855" cy="536229"/>
          </a:xfrm>
          <a:prstGeom prst="wave">
            <a:avLst>
              <a:gd name="adj1" fmla="val 9249"/>
              <a:gd name="adj2" fmla="val 0"/>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1128315" y="86508"/>
            <a:ext cx="777323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CÔ BÉ BÁN DIÊM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(AN-ĐÉC-XEN)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3206955" y="708249"/>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944707" y="1072787"/>
            <a:ext cx="6726841" cy="548099"/>
          </a:xfrm>
          <a:prstGeom prst="rect">
            <a:avLst/>
          </a:prstGeom>
        </p:spPr>
        <p:txBody>
          <a:bodyPr wrap="none">
            <a:spAutoFit/>
          </a:bodyPr>
          <a:lstStyle/>
          <a:p>
            <a:pPr marL="3048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1.1.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Hoàn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cảnh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cô</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bé</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bán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diêm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380666" y="1603681"/>
            <a:ext cx="3538148"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1" u="sng"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 </a:t>
            </a:r>
            <a:r>
              <a:rPr kumimoji="0" lang="en-US" sz="2800" b="1" i="1" u="sng"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Bối</a:t>
            </a:r>
            <a:r>
              <a:rPr kumimoji="0" lang="en-US" sz="2800" b="1" i="1" u="sng"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1" u="sng"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cảnh</a:t>
            </a:r>
            <a:r>
              <a:rPr kumimoji="0" lang="en-US" sz="2800" b="1" i="1" u="sng"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1" u="sng"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xuất</a:t>
            </a:r>
            <a:r>
              <a:rPr kumimoji="0" lang="en-US" sz="2800" b="1" i="1" u="sng"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1" u="sng"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hiện</a:t>
            </a:r>
            <a:r>
              <a:rPr kumimoji="0" lang="en-US" sz="2800" b="1" i="1" u="sng"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4" name="Picture 3"/>
          <p:cNvPicPr>
            <a:picLocks noChangeAspect="1"/>
          </p:cNvPicPr>
          <p:nvPr/>
        </p:nvPicPr>
        <p:blipFill>
          <a:blip r:embed="rId6"/>
          <a:stretch>
            <a:fillRect/>
          </a:stretch>
        </p:blipFill>
        <p:spPr>
          <a:xfrm>
            <a:off x="5263753" y="2440786"/>
            <a:ext cx="2923705" cy="297900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0" name="Rectangle 9"/>
          <p:cNvSpPr/>
          <p:nvPr/>
        </p:nvSpPr>
        <p:spPr>
          <a:xfrm>
            <a:off x="495300" y="2316590"/>
            <a:ext cx="4608851" cy="4056495"/>
          </a:xfrm>
          <a:prstGeom prst="rect">
            <a:avLst/>
          </a:prstGeom>
        </p:spPr>
        <p:txBody>
          <a:bodyPr wrap="square">
            <a:spAutoFit/>
          </a:bodyPr>
          <a:lstStyle/>
          <a:p>
            <a:pPr>
              <a:lnSpc>
                <a:spcPct val="115000"/>
              </a:lnSpc>
              <a:spcAft>
                <a:spcPts val="0"/>
              </a:spcAft>
            </a:pPr>
            <a:r>
              <a:rPr lang="en-US" sz="2800"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Hình</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ảnh</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em</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bé</a:t>
            </a:r>
            <a:r>
              <a:rPr lang="en-US" sz="2800" b="1" dirty="0">
                <a:solidFill>
                  <a:srgbClr val="0D0D0D"/>
                </a:solidFill>
                <a:latin typeface="Times New Roman" panose="02020603050405020304" pitchFamily="18" charset="0"/>
                <a:ea typeface="Times New Roman" panose="02020603050405020304" pitchFamily="18" charset="0"/>
              </a:rPr>
              <a:t>:</a:t>
            </a:r>
            <a:r>
              <a:rPr lang="en-US" sz="2800" dirty="0">
                <a:solidFill>
                  <a:srgbClr val="0D0D0D"/>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Ngoại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hình</a:t>
            </a:r>
            <a:r>
              <a:rPr lang="en-US" sz="2800" dirty="0">
                <a:solidFill>
                  <a:srgbClr val="0D0D0D"/>
                </a:solidFill>
                <a:latin typeface="Times New Roman" panose="02020603050405020304" pitchFamily="18" charset="0"/>
                <a:ea typeface="Times New Roman" panose="02020603050405020304" pitchFamily="18" charset="0"/>
              </a:rPr>
              <a:t>: </a:t>
            </a:r>
            <a:r>
              <a:rPr lang="it-IT" sz="2800" dirty="0">
                <a:solidFill>
                  <a:srgbClr val="0D0D0D"/>
                </a:solidFill>
                <a:latin typeface="Times New Roman" panose="02020603050405020304" pitchFamily="18" charset="0"/>
                <a:ea typeface="Times New Roman" panose="02020603050405020304" pitchFamily="18" charset="0"/>
              </a:rPr>
              <a:t>đầu trần, chân đất, chân đỏ ửng tím bầm, đôi tay cứng đờ ra vì rét</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it-IT" sz="2800" dirty="0">
                <a:solidFill>
                  <a:srgbClr val="0D0D0D"/>
                </a:solidFill>
                <a:latin typeface="Times New Roman" panose="02020603050405020304" pitchFamily="18" charset="0"/>
                <a:ea typeface="Times New Roman" panose="02020603050405020304" pitchFamily="18" charset="0"/>
              </a:rPr>
              <a:t>+ Hành động: thu đôi chân lại, ngồi nép vào một góc tường</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dirty="0">
                <a:solidFill>
                  <a:srgbClr val="0D0D0D"/>
                </a:solidFill>
                <a:latin typeface="Times New Roman" panose="02020603050405020304" pitchFamily="18" charset="0"/>
                <a:ea typeface="Times New Roman" panose="02020603050405020304" pitchFamily="18" charset="0"/>
              </a:rPr>
              <a:t>+ Ý </a:t>
            </a:r>
            <a:r>
              <a:rPr lang="en-US" sz="2800" dirty="0" err="1">
                <a:solidFill>
                  <a:srgbClr val="0D0D0D"/>
                </a:solidFill>
                <a:latin typeface="Times New Roman" panose="02020603050405020304" pitchFamily="18" charset="0"/>
                <a:ea typeface="Times New Roman" panose="02020603050405020304" pitchFamily="18" charset="0"/>
              </a:rPr>
              <a:t>nghĩ</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dám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vì</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bị</a:t>
            </a:r>
            <a:r>
              <a:rPr lang="en-US" sz="2800" dirty="0">
                <a:solidFill>
                  <a:srgbClr val="0D0D0D"/>
                </a:solidFill>
                <a:latin typeface="Times New Roman" panose="02020603050405020304" pitchFamily="18" charset="0"/>
                <a:ea typeface="Times New Roman" panose="02020603050405020304" pitchFamily="18" charset="0"/>
              </a:rPr>
              <a:t> cha </a:t>
            </a:r>
            <a:r>
              <a:rPr lang="en-US" sz="2800" dirty="0" err="1">
                <a:solidFill>
                  <a:srgbClr val="0D0D0D"/>
                </a:solidFill>
                <a:latin typeface="Times New Roman" panose="02020603050405020304" pitchFamily="18" charset="0"/>
                <a:ea typeface="Times New Roman" panose="02020603050405020304" pitchFamily="18" charset="0"/>
              </a:rPr>
              <a:t>mắng</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36806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171450" y="835819"/>
            <a:ext cx="8754666"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3112678" y="6332875"/>
            <a:ext cx="2909119" cy="457200"/>
          </a:xfrm>
          <a:prstGeom prst="rect">
            <a:avLst/>
          </a:prstGeom>
        </p:spPr>
      </p:pic>
      <p:sp>
        <p:nvSpPr>
          <p:cNvPr id="30" name="Freeform 29"/>
          <p:cNvSpPr/>
          <p:nvPr/>
        </p:nvSpPr>
        <p:spPr>
          <a:xfrm>
            <a:off x="0" y="-19770"/>
            <a:ext cx="9144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133606" y="609728"/>
            <a:ext cx="7488846"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5526" y="-34518"/>
            <a:ext cx="337370"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380666" y="11370"/>
            <a:ext cx="914734"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pic>
        <p:nvPicPr>
          <p:cNvPr id="7" name="Picture 6"/>
          <p:cNvPicPr>
            <a:picLocks noChangeAspect="1"/>
          </p:cNvPicPr>
          <p:nvPr/>
        </p:nvPicPr>
        <p:blipFill>
          <a:blip r:embed="rId5"/>
          <a:stretch>
            <a:fillRect/>
          </a:stretch>
        </p:blipFill>
        <p:spPr>
          <a:xfrm>
            <a:off x="8569708" y="0"/>
            <a:ext cx="565842" cy="754456"/>
          </a:xfrm>
          <a:prstGeom prst="rect">
            <a:avLst/>
          </a:prstGeom>
        </p:spPr>
      </p:pic>
      <p:sp>
        <p:nvSpPr>
          <p:cNvPr id="11" name="Wave 10"/>
          <p:cNvSpPr/>
          <p:nvPr/>
        </p:nvSpPr>
        <p:spPr>
          <a:xfrm>
            <a:off x="2966810" y="710763"/>
            <a:ext cx="3200855" cy="536229"/>
          </a:xfrm>
          <a:prstGeom prst="wave">
            <a:avLst>
              <a:gd name="adj1" fmla="val 9249"/>
              <a:gd name="adj2" fmla="val 0"/>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1128214" y="141673"/>
            <a:ext cx="7724415"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CÔ BÉ BÁN DIÊM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(AN-ĐÉC-XEN)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3206955" y="708249"/>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1034475" y="1072787"/>
            <a:ext cx="6906378" cy="548099"/>
          </a:xfrm>
          <a:prstGeom prst="rect">
            <a:avLst/>
          </a:prstGeom>
        </p:spPr>
        <p:txBody>
          <a:bodyPr wrap="none">
            <a:spAutoFit/>
          </a:bodyPr>
          <a:lstStyle/>
          <a:p>
            <a:pPr marL="3048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1.1.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Hoàn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cảnh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cô</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bé</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bán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diêm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Rectangle 11"/>
          <p:cNvSpPr/>
          <p:nvPr/>
        </p:nvSpPr>
        <p:spPr>
          <a:xfrm>
            <a:off x="380666" y="1549963"/>
            <a:ext cx="3525324" cy="587853"/>
          </a:xfrm>
          <a:prstGeom prst="rect">
            <a:avLst/>
          </a:prstGeom>
        </p:spPr>
        <p:txBody>
          <a:bodyPr wrap="none">
            <a:spAutoFit/>
          </a:bodyPr>
          <a:lstStyle/>
          <a:p>
            <a:pPr>
              <a:lnSpc>
                <a:spcPct val="115000"/>
              </a:lnSpc>
              <a:spcAft>
                <a:spcPts val="0"/>
              </a:spcAft>
            </a:pPr>
            <a:r>
              <a:rPr lang="en-US" sz="2800" b="1" i="1" u="sng" dirty="0">
                <a:solidFill>
                  <a:srgbClr val="0D0D0D"/>
                </a:solidFill>
                <a:latin typeface="Times New Roman" panose="02020603050405020304" pitchFamily="18" charset="0"/>
                <a:ea typeface="Times New Roman" panose="02020603050405020304" pitchFamily="18" charset="0"/>
              </a:rPr>
              <a:t>b) </a:t>
            </a:r>
            <a:r>
              <a:rPr lang="en-US" sz="2800" b="1" i="1" u="sng" dirty="0" err="1">
                <a:solidFill>
                  <a:srgbClr val="0D0D0D"/>
                </a:solidFill>
                <a:latin typeface="Times New Roman" panose="02020603050405020304" pitchFamily="18" charset="0"/>
                <a:ea typeface="Times New Roman" panose="02020603050405020304" pitchFamily="18" charset="0"/>
              </a:rPr>
              <a:t>Gia</a:t>
            </a:r>
            <a:r>
              <a:rPr lang="en-US" sz="2800" b="1" i="1" u="sng" dirty="0">
                <a:solidFill>
                  <a:srgbClr val="0D0D0D"/>
                </a:solidFill>
                <a:latin typeface="Times New Roman" panose="02020603050405020304" pitchFamily="18" charset="0"/>
                <a:ea typeface="Times New Roman" panose="02020603050405020304" pitchFamily="18" charset="0"/>
              </a:rPr>
              <a:t> </a:t>
            </a:r>
            <a:r>
              <a:rPr lang="en-US" sz="2800" b="1" i="1" u="sng" dirty="0" err="1">
                <a:solidFill>
                  <a:srgbClr val="0D0D0D"/>
                </a:solidFill>
                <a:latin typeface="Times New Roman" panose="02020603050405020304" pitchFamily="18" charset="0"/>
                <a:ea typeface="Times New Roman" panose="02020603050405020304" pitchFamily="18" charset="0"/>
              </a:rPr>
              <a:t>cảnh</a:t>
            </a:r>
            <a:r>
              <a:rPr lang="en-US" sz="2800" b="1" i="1" u="sng" dirty="0">
                <a:solidFill>
                  <a:srgbClr val="0D0D0D"/>
                </a:solidFill>
                <a:latin typeface="Times New Roman" panose="02020603050405020304" pitchFamily="18" charset="0"/>
                <a:ea typeface="Times New Roman" panose="02020603050405020304" pitchFamily="18" charset="0"/>
              </a:rPr>
              <a:t> </a:t>
            </a:r>
            <a:r>
              <a:rPr lang="en-US" sz="2800" b="1" i="1" u="sng" dirty="0" err="1">
                <a:solidFill>
                  <a:srgbClr val="0D0D0D"/>
                </a:solidFill>
                <a:latin typeface="Times New Roman" panose="02020603050405020304" pitchFamily="18" charset="0"/>
                <a:ea typeface="Times New Roman" panose="02020603050405020304" pitchFamily="18" charset="0"/>
              </a:rPr>
              <a:t>của</a:t>
            </a:r>
            <a:r>
              <a:rPr lang="en-US" sz="2800" b="1" i="1" u="sng" dirty="0">
                <a:solidFill>
                  <a:srgbClr val="0D0D0D"/>
                </a:solidFill>
                <a:latin typeface="Times New Roman" panose="02020603050405020304" pitchFamily="18" charset="0"/>
                <a:ea typeface="Times New Roman" panose="02020603050405020304" pitchFamily="18" charset="0"/>
              </a:rPr>
              <a:t> </a:t>
            </a:r>
            <a:r>
              <a:rPr lang="en-US" sz="2800" b="1" i="1" u="sng" dirty="0" err="1">
                <a:solidFill>
                  <a:srgbClr val="0D0D0D"/>
                </a:solidFill>
                <a:latin typeface="Times New Roman" panose="02020603050405020304" pitchFamily="18" charset="0"/>
                <a:ea typeface="Times New Roman" panose="02020603050405020304" pitchFamily="18" charset="0"/>
              </a:rPr>
              <a:t>em</a:t>
            </a:r>
            <a:r>
              <a:rPr lang="en-US" sz="2800" b="1" i="1" u="sng" dirty="0">
                <a:solidFill>
                  <a:srgbClr val="0D0D0D"/>
                </a:solidFill>
                <a:latin typeface="Times New Roman" panose="02020603050405020304" pitchFamily="18" charset="0"/>
                <a:ea typeface="Times New Roman" panose="02020603050405020304" pitchFamily="18" charset="0"/>
              </a:rPr>
              <a:t> </a:t>
            </a:r>
            <a:r>
              <a:rPr lang="en-US" sz="2800" b="1" i="1" u="sng" dirty="0" err="1">
                <a:solidFill>
                  <a:srgbClr val="0D0D0D"/>
                </a:solidFill>
                <a:latin typeface="Times New Roman" panose="02020603050405020304" pitchFamily="18" charset="0"/>
                <a:ea typeface="Times New Roman" panose="02020603050405020304" pitchFamily="18" charset="0"/>
              </a:rPr>
              <a:t>bé</a:t>
            </a:r>
            <a:endParaRPr lang="en-US" sz="2800" dirty="0">
              <a:effectLst/>
              <a:latin typeface="Times New Roman" panose="02020603050405020304" pitchFamily="18" charset="0"/>
              <a:ea typeface="Times New Roman" panose="02020603050405020304" pitchFamily="18" charset="0"/>
            </a:endParaRPr>
          </a:p>
        </p:txBody>
      </p:sp>
      <p:sp>
        <p:nvSpPr>
          <p:cNvPr id="15" name="Rectangle 14"/>
          <p:cNvSpPr/>
          <p:nvPr/>
        </p:nvSpPr>
        <p:spPr>
          <a:xfrm>
            <a:off x="1986547" y="2099431"/>
            <a:ext cx="1548822" cy="523220"/>
          </a:xfrm>
          <a:prstGeom prst="rect">
            <a:avLst/>
          </a:prstGeom>
        </p:spPr>
        <p:txBody>
          <a:bodyPr wrap="none">
            <a:spAutoFit/>
          </a:bodyPr>
          <a:lstStyle/>
          <a:p>
            <a:r>
              <a:rPr lang="en-US" sz="2800" b="1" dirty="0" err="1">
                <a:solidFill>
                  <a:srgbClr val="0D0D0D"/>
                </a:solidFill>
                <a:latin typeface="Times New Roman" panose="02020603050405020304" pitchFamily="18" charset="0"/>
                <a:ea typeface="Times New Roman" panose="02020603050405020304" pitchFamily="18" charset="0"/>
              </a:rPr>
              <a:t>Quá</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khứ</a:t>
            </a:r>
            <a:endParaRPr lang="en-US" sz="2800" dirty="0"/>
          </a:p>
        </p:txBody>
      </p:sp>
      <p:sp>
        <p:nvSpPr>
          <p:cNvPr id="17" name="Rectangle 16"/>
          <p:cNvSpPr/>
          <p:nvPr/>
        </p:nvSpPr>
        <p:spPr>
          <a:xfrm>
            <a:off x="4572000" y="2672183"/>
            <a:ext cx="4280629" cy="3521220"/>
          </a:xfrm>
          <a:prstGeom prst="rect">
            <a:avLst/>
          </a:prstGeom>
        </p:spPr>
        <p:txBody>
          <a:bodyPr wrap="square">
            <a:spAutoFit/>
          </a:bodyPr>
          <a:lstStyle/>
          <a:p>
            <a:pPr>
              <a:lnSpc>
                <a:spcPct val="115000"/>
              </a:lnSpc>
              <a:spcAft>
                <a:spcPts val="0"/>
              </a:spcAft>
            </a:pP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nội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hiền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hậu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mực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yêu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thương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em</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Sống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ngôi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xinh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xắn</a:t>
            </a:r>
            <a:r>
              <a:rPr lang="en-US" sz="2800" dirty="0">
                <a:solidFill>
                  <a:srgbClr val="0D0D0D"/>
                </a:solidFill>
                <a:latin typeface="Times New Roman" panose="02020603050405020304" pitchFamily="18" charset="0"/>
                <a:ea typeface="Times New Roman" panose="02020603050405020304" pitchFamily="18" charset="0"/>
              </a:rPr>
              <a:t>, </a:t>
            </a:r>
            <a:r>
              <a:rPr lang="en-US" sz="2800" i="1" dirty="0">
                <a:solidFill>
                  <a:srgbClr val="0D0D0D"/>
                </a:solidFill>
                <a:latin typeface="Times New Roman" panose="02020603050405020304" pitchFamily="18" charset="0"/>
                <a:ea typeface="Times New Roman" panose="02020603050405020304" pitchFamily="18" charset="0"/>
              </a:rPr>
              <a:t>“</a:t>
            </a:r>
            <a:r>
              <a:rPr lang="en-US" sz="2800" i="1" dirty="0" err="1">
                <a:solidFill>
                  <a:srgbClr val="0D0D0D"/>
                </a:solidFill>
                <a:latin typeface="Times New Roman" panose="02020603050405020304" pitchFamily="18" charset="0"/>
                <a:ea typeface="Times New Roman" panose="02020603050405020304" pitchFamily="18" charset="0"/>
              </a:rPr>
              <a:t>có</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dây</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trường</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xuân</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bao</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quanh</a:t>
            </a:r>
            <a:r>
              <a:rPr lang="en-US" sz="2800" i="1"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dirty="0">
                <a:solidFill>
                  <a:srgbClr val="0D0D0D"/>
                </a:solidFill>
                <a:latin typeface="Times New Roman" panose="02020603050405020304" pitchFamily="18" charset="0"/>
                <a:ea typeface="Times New Roman" panose="02020603050405020304" pitchFamily="18" charset="0"/>
                <a:sym typeface="Wingdings" panose="05000000000000000000" pitchFamily="2" charset="2"/>
              </a:rPr>
              <a:t></a:t>
            </a:r>
            <a:r>
              <a:rPr lang="en-US" sz="2800" i="1" dirty="0" err="1">
                <a:solidFill>
                  <a:srgbClr val="0D0D0D"/>
                </a:solidFill>
                <a:latin typeface="Times New Roman" panose="02020603050405020304" pitchFamily="18" charset="0"/>
                <a:ea typeface="Times New Roman" panose="02020603050405020304" pitchFamily="18" charset="0"/>
              </a:rPr>
              <a:t>Quá</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khứ</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đầm</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ấm</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hạnh</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phúc</a:t>
            </a:r>
            <a:endParaRPr lang="en-US" sz="2800" dirty="0">
              <a:effectLst/>
              <a:latin typeface="Times New Roman" panose="02020603050405020304" pitchFamily="18" charset="0"/>
              <a:ea typeface="Times New Roman" panose="02020603050405020304" pitchFamily="18" charset="0"/>
            </a:endParaRPr>
          </a:p>
        </p:txBody>
      </p:sp>
      <p:pic>
        <p:nvPicPr>
          <p:cNvPr id="18" name="Picture 17"/>
          <p:cNvPicPr>
            <a:picLocks noChangeAspect="1"/>
          </p:cNvPicPr>
          <p:nvPr/>
        </p:nvPicPr>
        <p:blipFill>
          <a:blip r:embed="rId6"/>
          <a:stretch>
            <a:fillRect/>
          </a:stretch>
        </p:blipFill>
        <p:spPr>
          <a:xfrm>
            <a:off x="723566" y="2622651"/>
            <a:ext cx="3601425" cy="3296576"/>
          </a:xfrm>
          <a:prstGeom prst="rect">
            <a:avLst/>
          </a:prstGeom>
        </p:spPr>
      </p:pic>
    </p:spTree>
    <p:extLst>
      <p:ext uri="{BB962C8B-B14F-4D97-AF65-F5344CB8AC3E}">
        <p14:creationId xmlns:p14="http://schemas.microsoft.com/office/powerpoint/2010/main" val="2816238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171450" y="835819"/>
            <a:ext cx="8754666"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3112678" y="6332875"/>
            <a:ext cx="2909119" cy="457200"/>
          </a:xfrm>
          <a:prstGeom prst="rect">
            <a:avLst/>
          </a:prstGeom>
        </p:spPr>
      </p:pic>
      <p:sp>
        <p:nvSpPr>
          <p:cNvPr id="30" name="Freeform 29"/>
          <p:cNvSpPr/>
          <p:nvPr/>
        </p:nvSpPr>
        <p:spPr>
          <a:xfrm>
            <a:off x="0" y="-19770"/>
            <a:ext cx="9144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133606" y="609728"/>
            <a:ext cx="7488846"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5526" y="-34518"/>
            <a:ext cx="337370"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380666" y="11370"/>
            <a:ext cx="917394"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pic>
        <p:nvPicPr>
          <p:cNvPr id="7" name="Picture 6"/>
          <p:cNvPicPr>
            <a:picLocks noChangeAspect="1"/>
          </p:cNvPicPr>
          <p:nvPr/>
        </p:nvPicPr>
        <p:blipFill>
          <a:blip r:embed="rId5"/>
          <a:stretch>
            <a:fillRect/>
          </a:stretch>
        </p:blipFill>
        <p:spPr>
          <a:xfrm>
            <a:off x="8569708" y="0"/>
            <a:ext cx="565842" cy="754456"/>
          </a:xfrm>
          <a:prstGeom prst="rect">
            <a:avLst/>
          </a:prstGeom>
        </p:spPr>
      </p:pic>
      <p:sp>
        <p:nvSpPr>
          <p:cNvPr id="11" name="Wave 10"/>
          <p:cNvSpPr/>
          <p:nvPr/>
        </p:nvSpPr>
        <p:spPr>
          <a:xfrm>
            <a:off x="3394837" y="750953"/>
            <a:ext cx="3200855" cy="536229"/>
          </a:xfrm>
          <a:prstGeom prst="wave">
            <a:avLst>
              <a:gd name="adj1" fmla="val 9249"/>
              <a:gd name="adj2" fmla="val 0"/>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1200236" y="130635"/>
            <a:ext cx="7724415"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CÔ BÉ BÁN DIÊM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(AN-ĐÉC-XEN)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3206955" y="708249"/>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1037039" y="1072787"/>
            <a:ext cx="6911507" cy="548099"/>
          </a:xfrm>
          <a:prstGeom prst="rect">
            <a:avLst/>
          </a:prstGeom>
        </p:spPr>
        <p:txBody>
          <a:bodyPr wrap="none">
            <a:spAutoFit/>
          </a:bodyPr>
          <a:lstStyle/>
          <a:p>
            <a:pPr marL="3048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1.1.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Hoàn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cảnh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cô</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bé</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bán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diêm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Rectangle 11"/>
          <p:cNvSpPr/>
          <p:nvPr/>
        </p:nvSpPr>
        <p:spPr>
          <a:xfrm>
            <a:off x="380666" y="1549963"/>
            <a:ext cx="3525324"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1" u="sng"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b) </a:t>
            </a:r>
            <a:r>
              <a:rPr kumimoji="0" lang="en-US" sz="2800" b="1" i="1" u="sng"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Gia</a:t>
            </a:r>
            <a:r>
              <a:rPr kumimoji="0" lang="en-US" sz="2800" b="1" i="1" u="sng"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1" u="sng"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cảnh</a:t>
            </a:r>
            <a:r>
              <a:rPr kumimoji="0" lang="en-US" sz="2800" b="1" i="1" u="sng"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1" u="sng"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của</a:t>
            </a:r>
            <a:r>
              <a:rPr kumimoji="0" lang="en-US" sz="2800" b="1" i="1" u="sng"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1" u="sng"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em</a:t>
            </a:r>
            <a:r>
              <a:rPr kumimoji="0" lang="en-US" sz="2800" b="1" i="1" u="sng"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1" u="sng"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bé</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1298060" y="2091771"/>
            <a:ext cx="1410964" cy="523220"/>
          </a:xfrm>
          <a:prstGeom prst="rect">
            <a:avLst/>
          </a:prstGeom>
        </p:spPr>
        <p:txBody>
          <a:bodyPr wrap="none">
            <a:spAutoFit/>
          </a:bodyPr>
          <a:lstStyle/>
          <a:p>
            <a:r>
              <a:rPr lang="en-US" sz="2800" b="1" dirty="0" err="1">
                <a:solidFill>
                  <a:srgbClr val="0D0D0D"/>
                </a:solidFill>
                <a:latin typeface="Times New Roman" panose="02020603050405020304" pitchFamily="18" charset="0"/>
                <a:ea typeface="Times New Roman" panose="02020603050405020304" pitchFamily="18" charset="0"/>
              </a:rPr>
              <a:t>Hiện</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tại</a:t>
            </a:r>
            <a:endParaRPr lang="en-US" sz="2800" dirty="0"/>
          </a:p>
        </p:txBody>
      </p:sp>
      <p:pic>
        <p:nvPicPr>
          <p:cNvPr id="4" name="Picture 3"/>
          <p:cNvPicPr>
            <a:picLocks noChangeAspect="1"/>
          </p:cNvPicPr>
          <p:nvPr/>
        </p:nvPicPr>
        <p:blipFill rotWithShape="1">
          <a:blip r:embed="rId6"/>
          <a:srcRect l="39759"/>
          <a:stretch/>
        </p:blipFill>
        <p:spPr>
          <a:xfrm>
            <a:off x="380666" y="2649453"/>
            <a:ext cx="2944331" cy="3614544"/>
          </a:xfrm>
          <a:prstGeom prst="rect">
            <a:avLst/>
          </a:prstGeom>
        </p:spPr>
      </p:pic>
      <p:sp>
        <p:nvSpPr>
          <p:cNvPr id="10" name="Rectangle 9"/>
          <p:cNvSpPr/>
          <p:nvPr/>
        </p:nvSpPr>
        <p:spPr>
          <a:xfrm>
            <a:off x="3410872" y="1764358"/>
            <a:ext cx="5441757" cy="4730334"/>
          </a:xfrm>
          <a:prstGeom prst="rect">
            <a:avLst/>
          </a:prstGeom>
        </p:spPr>
        <p:txBody>
          <a:bodyPr wrap="square">
            <a:spAutoFit/>
          </a:bodyPr>
          <a:lstStyle/>
          <a:p>
            <a:pPr>
              <a:lnSpc>
                <a:spcPct val="115000"/>
              </a:lnSpc>
              <a:spcAft>
                <a:spcPts val="0"/>
              </a:spcAft>
            </a:pP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Mẹ</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chết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bà</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nội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cũng</a:t>
            </a:r>
            <a:r>
              <a:rPr lang="en-US" sz="2400" dirty="0">
                <a:solidFill>
                  <a:srgbClr val="0D0D0D"/>
                </a:solidFill>
                <a:latin typeface="Times New Roman" panose="02020603050405020304" pitchFamily="18" charset="0"/>
                <a:ea typeface="Times New Roman" panose="02020603050405020304" pitchFamily="18" charset="0"/>
              </a:rPr>
              <a:t> qua </a:t>
            </a:r>
            <a:r>
              <a:rPr lang="en-US" sz="2400" dirty="0" err="1">
                <a:solidFill>
                  <a:srgbClr val="0D0D0D"/>
                </a:solidFill>
                <a:latin typeface="Times New Roman" panose="02020603050405020304" pitchFamily="18" charset="0"/>
                <a:ea typeface="Times New Roman" panose="02020603050405020304" pitchFamily="18" charset="0"/>
              </a:rPr>
              <a:t>đời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sống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với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người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bố</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khó</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tính</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nSpc>
                <a:spcPct val="115000"/>
              </a:lnSpc>
              <a:spcAft>
                <a:spcPts val="0"/>
              </a:spcAft>
            </a:pP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Sống</a:t>
            </a:r>
            <a:r>
              <a:rPr lang="en-US" sz="2400"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chui</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rúc</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trong</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một</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xó</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tối</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tăm</a:t>
            </a:r>
            <a:r>
              <a:rPr lang="en-US" sz="2400"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trên</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gác</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sát</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mái</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nhà</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luôn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phải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nghe</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những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lời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mắng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nhiếc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chửi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rủa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của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người</a:t>
            </a:r>
            <a:r>
              <a:rPr lang="en-US" sz="2400" dirty="0">
                <a:solidFill>
                  <a:srgbClr val="0D0D0D"/>
                </a:solidFill>
                <a:latin typeface="Times New Roman" panose="02020603050405020304" pitchFamily="18" charset="0"/>
                <a:ea typeface="Times New Roman" panose="02020603050405020304" pitchFamily="18" charset="0"/>
              </a:rPr>
              <a:t> cha.</a:t>
            </a:r>
            <a:endParaRPr lang="en-US" sz="2400" dirty="0">
              <a:latin typeface="Times New Roman" panose="02020603050405020304" pitchFamily="18" charset="0"/>
              <a:ea typeface="Times New Roman" panose="02020603050405020304" pitchFamily="18" charset="0"/>
            </a:endParaRPr>
          </a:p>
          <a:p>
            <a:pPr>
              <a:lnSpc>
                <a:spcPct val="115000"/>
              </a:lnSpc>
              <a:spcAft>
                <a:spcPts val="0"/>
              </a:spcAft>
            </a:pP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bán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diêm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để</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kiếm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sống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bị</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bắt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nạt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và</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trêu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chọc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bị</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lấy</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mất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chiếc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giày</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nSpc>
                <a:spcPct val="115000"/>
              </a:lnSpc>
              <a:spcAft>
                <a:spcPts val="0"/>
              </a:spcAft>
            </a:pPr>
            <a:r>
              <a:rPr lang="en-US" sz="2400" dirty="0">
                <a:solidFill>
                  <a:srgbClr val="0D0D0D"/>
                </a:solidFill>
                <a:latin typeface="Times New Roman" panose="02020603050405020304" pitchFamily="18" charset="0"/>
                <a:ea typeface="Times New Roman" panose="02020603050405020304" pitchFamily="18" charset="0"/>
                <a:sym typeface="Wingdings" panose="05000000000000000000" pitchFamily="2" charset="2"/>
              </a:rPr>
              <a:t> </a:t>
            </a:r>
            <a:r>
              <a:rPr lang="en-US" sz="2400" dirty="0" err="1">
                <a:solidFill>
                  <a:srgbClr val="0D0D0D"/>
                </a:solidFill>
                <a:latin typeface="Times New Roman" panose="02020603050405020304" pitchFamily="18" charset="0"/>
                <a:ea typeface="Times New Roman" panose="02020603050405020304" pitchFamily="18" charset="0"/>
              </a:rPr>
              <a:t>Cuộc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sống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nghèo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khổ</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thiếu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thốn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cả</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vật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chất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lẫn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tình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yêu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thương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hết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sức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đáng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thương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bất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hạnh</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347552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171450" y="835819"/>
            <a:ext cx="8964100" cy="6098516"/>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3112678" y="6332875"/>
            <a:ext cx="2909119" cy="457200"/>
          </a:xfrm>
          <a:prstGeom prst="rect">
            <a:avLst/>
          </a:prstGeom>
        </p:spPr>
      </p:pic>
      <p:sp>
        <p:nvSpPr>
          <p:cNvPr id="30" name="Freeform 29"/>
          <p:cNvSpPr/>
          <p:nvPr/>
        </p:nvSpPr>
        <p:spPr>
          <a:xfrm>
            <a:off x="0" y="-19770"/>
            <a:ext cx="9144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133606" y="609728"/>
            <a:ext cx="7488846"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5526" y="-34518"/>
            <a:ext cx="337370"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380666" y="11370"/>
            <a:ext cx="1075486"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pic>
        <p:nvPicPr>
          <p:cNvPr id="7" name="Picture 6"/>
          <p:cNvPicPr>
            <a:picLocks noChangeAspect="1"/>
          </p:cNvPicPr>
          <p:nvPr/>
        </p:nvPicPr>
        <p:blipFill>
          <a:blip r:embed="rId5"/>
          <a:stretch>
            <a:fillRect/>
          </a:stretch>
        </p:blipFill>
        <p:spPr>
          <a:xfrm>
            <a:off x="8569708" y="0"/>
            <a:ext cx="565842" cy="754456"/>
          </a:xfrm>
          <a:prstGeom prst="rect">
            <a:avLst/>
          </a:prstGeom>
        </p:spPr>
      </p:pic>
      <p:sp>
        <p:nvSpPr>
          <p:cNvPr id="11" name="Wave 10"/>
          <p:cNvSpPr/>
          <p:nvPr/>
        </p:nvSpPr>
        <p:spPr>
          <a:xfrm>
            <a:off x="3394837" y="780073"/>
            <a:ext cx="3200855" cy="536229"/>
          </a:xfrm>
          <a:prstGeom prst="wave">
            <a:avLst>
              <a:gd name="adj1" fmla="val 9249"/>
              <a:gd name="adj2" fmla="val 0"/>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699616" y="113030"/>
            <a:ext cx="8626629"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CÔ BÉ BÁN DIÊM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(AN-ĐÉC-XEN)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3206955" y="708249"/>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14"/>
          <p:cNvSpPr/>
          <p:nvPr/>
        </p:nvSpPr>
        <p:spPr>
          <a:xfrm>
            <a:off x="370316" y="1246981"/>
            <a:ext cx="5296643" cy="587853"/>
          </a:xfrm>
          <a:prstGeom prst="rect">
            <a:avLst/>
          </a:prstGeom>
        </p:spPr>
        <p:txBody>
          <a:bodyPr wrap="none">
            <a:spAutoFit/>
          </a:bodyPr>
          <a:lstStyle/>
          <a:p>
            <a:pPr>
              <a:lnSpc>
                <a:spcPct val="115000"/>
              </a:lnSpc>
              <a:spcAft>
                <a:spcPts val="0"/>
              </a:spcAft>
            </a:pPr>
            <a:r>
              <a:rPr lang="en-US" sz="2800"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Nghệ</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thuật</a:t>
            </a:r>
            <a:r>
              <a:rPr lang="en-US" sz="2800" b="1"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Tương</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phản</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đối</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lập</a:t>
            </a:r>
            <a:r>
              <a:rPr lang="en-US" sz="2800" dirty="0">
                <a:solidFill>
                  <a:srgbClr val="FF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6" name="Rectangle 15"/>
          <p:cNvSpPr/>
          <p:nvPr/>
        </p:nvSpPr>
        <p:spPr>
          <a:xfrm>
            <a:off x="495300" y="1740477"/>
            <a:ext cx="8278384" cy="4229299"/>
          </a:xfrm>
          <a:prstGeom prst="rect">
            <a:avLst/>
          </a:prstGeom>
        </p:spPr>
        <p:txBody>
          <a:bodyPr wrap="square">
            <a:spAutoFit/>
          </a:bodyPr>
          <a:lstStyle/>
          <a:p>
            <a:pPr>
              <a:lnSpc>
                <a:spcPct val="150000"/>
              </a:lnSpc>
              <a:spcAft>
                <a:spcPts val="0"/>
              </a:spcAft>
            </a:pPr>
            <a:r>
              <a:rPr lang="en-US" sz="2600" dirty="0">
                <a:solidFill>
                  <a:srgbClr val="222222"/>
                </a:solidFill>
                <a:latin typeface="Times New Roman" panose="02020603050405020304" pitchFamily="18" charset="0"/>
                <a:ea typeface="Times New Roman" panose="02020603050405020304" pitchFamily="18" charset="0"/>
              </a:rPr>
              <a:t>+ </a:t>
            </a:r>
            <a:r>
              <a:rPr lang="vi-VN" sz="2600" dirty="0">
                <a:solidFill>
                  <a:srgbClr val="222222"/>
                </a:solidFill>
                <a:latin typeface="Times New Roman" panose="02020603050405020304" pitchFamily="18" charset="0"/>
                <a:ea typeface="Times New Roman" panose="02020603050405020304" pitchFamily="18" charset="0"/>
              </a:rPr>
              <a:t>Thời tiết gió rét &gt;&lt; Sự nghèo khổ thiếu thốn.</a:t>
            </a:r>
            <a:endParaRPr lang="en-US" sz="2600" dirty="0">
              <a:latin typeface="Times New Roman" panose="02020603050405020304" pitchFamily="18" charset="0"/>
              <a:ea typeface="Times New Roman" panose="02020603050405020304" pitchFamily="18" charset="0"/>
            </a:endParaRPr>
          </a:p>
          <a:p>
            <a:pPr>
              <a:lnSpc>
                <a:spcPct val="150000"/>
              </a:lnSpc>
              <a:spcAft>
                <a:spcPts val="0"/>
              </a:spcAft>
            </a:pPr>
            <a:r>
              <a:rPr lang="vi-VN" sz="2600" dirty="0">
                <a:solidFill>
                  <a:srgbClr val="222222"/>
                </a:solidFill>
                <a:latin typeface="Times New Roman" panose="02020603050405020304" pitchFamily="18" charset="0"/>
                <a:ea typeface="Times New Roman" panose="02020603050405020304" pitchFamily="18" charset="0"/>
              </a:rPr>
              <a:t>+  Cảnh đón giao thừa ấm áp trong nhà &gt;&lt; em bé đầu trần, chân đất, lang thang một mình đói rét.</a:t>
            </a:r>
            <a:endParaRPr lang="en-US" sz="2600" dirty="0">
              <a:latin typeface="Times New Roman" panose="02020603050405020304" pitchFamily="18" charset="0"/>
              <a:ea typeface="Times New Roman" panose="02020603050405020304" pitchFamily="18" charset="0"/>
            </a:endParaRPr>
          </a:p>
          <a:p>
            <a:pPr>
              <a:lnSpc>
                <a:spcPct val="150000"/>
              </a:lnSpc>
              <a:spcAft>
                <a:spcPts val="0"/>
              </a:spcAft>
            </a:pPr>
            <a:r>
              <a:rPr lang="vi-VN" sz="2600" dirty="0">
                <a:solidFill>
                  <a:srgbClr val="222222"/>
                </a:solidFill>
                <a:latin typeface="Times New Roman" panose="02020603050405020304" pitchFamily="18" charset="0"/>
                <a:ea typeface="Times New Roman" panose="02020603050405020304" pitchFamily="18" charset="0"/>
              </a:rPr>
              <a:t>+ Việc bán diêm &gt;&lt; sự hờ hững của người qua lại.</a:t>
            </a:r>
            <a:endParaRPr lang="en-US" sz="2600" dirty="0">
              <a:latin typeface="Times New Roman" panose="02020603050405020304" pitchFamily="18" charset="0"/>
              <a:ea typeface="Times New Roman" panose="02020603050405020304" pitchFamily="18" charset="0"/>
            </a:endParaRPr>
          </a:p>
          <a:p>
            <a:pPr>
              <a:lnSpc>
                <a:spcPct val="150000"/>
              </a:lnSpc>
              <a:spcAft>
                <a:spcPts val="0"/>
              </a:spcAft>
            </a:pPr>
            <a:r>
              <a:rPr lang="vi-VN" sz="2600" dirty="0">
                <a:solidFill>
                  <a:srgbClr val="222222"/>
                </a:solidFill>
                <a:latin typeface="Times New Roman" panose="02020603050405020304" pitchFamily="18" charset="0"/>
                <a:ea typeface="Times New Roman" panose="02020603050405020304" pitchFamily="18" charset="0"/>
              </a:rPr>
              <a:t>+ Ngôi nhà có dây trường xuân bao quanh &gt;&lt; Cái xó tối tăm.</a:t>
            </a:r>
            <a:endParaRPr lang="en-US" sz="2600" dirty="0">
              <a:latin typeface="Times New Roman" panose="02020603050405020304" pitchFamily="18" charset="0"/>
              <a:ea typeface="Times New Roman" panose="02020603050405020304" pitchFamily="18" charset="0"/>
            </a:endParaRPr>
          </a:p>
          <a:p>
            <a:pPr>
              <a:lnSpc>
                <a:spcPct val="150000"/>
              </a:lnSpc>
            </a:pPr>
            <a:r>
              <a:rPr lang="en-US" sz="26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600" b="1" dirty="0" err="1">
                <a:latin typeface="Times New Roman" panose="02020603050405020304" pitchFamily="18" charset="0"/>
                <a:ea typeface="Times New Roman" panose="02020603050405020304" pitchFamily="18" charset="0"/>
              </a:rPr>
              <a:t>L</a:t>
            </a:r>
            <a:r>
              <a:rPr lang="en-US" sz="2600" b="1" i="1" dirty="0" err="1">
                <a:solidFill>
                  <a:srgbClr val="222222"/>
                </a:solidFill>
                <a:latin typeface="Times New Roman" panose="02020603050405020304" pitchFamily="18" charset="0"/>
                <a:ea typeface="Times New Roman" panose="02020603050405020304" pitchFamily="18" charset="0"/>
              </a:rPr>
              <a:t>àm</a:t>
            </a:r>
            <a:r>
              <a:rPr lang="en-US" sz="2600" b="1" i="1" dirty="0">
                <a:solidFill>
                  <a:srgbClr val="222222"/>
                </a:solidFill>
                <a:latin typeface="Times New Roman" panose="02020603050405020304" pitchFamily="18" charset="0"/>
                <a:ea typeface="Times New Roman" panose="02020603050405020304" pitchFamily="18" charset="0"/>
              </a:rPr>
              <a:t> </a:t>
            </a:r>
            <a:r>
              <a:rPr lang="en-US" sz="2600" b="1" i="1" dirty="0" err="1">
                <a:solidFill>
                  <a:srgbClr val="222222"/>
                </a:solidFill>
                <a:latin typeface="Times New Roman" panose="02020603050405020304" pitchFamily="18" charset="0"/>
                <a:ea typeface="Times New Roman" panose="02020603050405020304" pitchFamily="18" charset="0"/>
              </a:rPr>
              <a:t>nổi</a:t>
            </a:r>
            <a:r>
              <a:rPr lang="en-US" sz="2600" b="1" i="1" dirty="0">
                <a:solidFill>
                  <a:srgbClr val="222222"/>
                </a:solidFill>
                <a:latin typeface="Times New Roman" panose="02020603050405020304" pitchFamily="18" charset="0"/>
                <a:ea typeface="Times New Roman" panose="02020603050405020304" pitchFamily="18" charset="0"/>
              </a:rPr>
              <a:t> </a:t>
            </a:r>
            <a:r>
              <a:rPr lang="en-US" sz="2600" b="1" i="1" dirty="0" err="1">
                <a:solidFill>
                  <a:srgbClr val="222222"/>
                </a:solidFill>
                <a:latin typeface="Times New Roman" panose="02020603050405020304" pitchFamily="18" charset="0"/>
                <a:ea typeface="Times New Roman" panose="02020603050405020304" pitchFamily="18" charset="0"/>
              </a:rPr>
              <a:t>bật</a:t>
            </a:r>
            <a:r>
              <a:rPr lang="en-US" sz="2600" b="1" i="1" dirty="0">
                <a:solidFill>
                  <a:srgbClr val="222222"/>
                </a:solidFill>
                <a:latin typeface="Times New Roman" panose="02020603050405020304" pitchFamily="18" charset="0"/>
                <a:ea typeface="Times New Roman" panose="02020603050405020304" pitchFamily="18" charset="0"/>
              </a:rPr>
              <a:t> </a:t>
            </a:r>
            <a:r>
              <a:rPr lang="en-US" sz="2600" b="1" i="1" dirty="0" err="1">
                <a:solidFill>
                  <a:srgbClr val="222222"/>
                </a:solidFill>
                <a:latin typeface="Times New Roman" panose="02020603050405020304" pitchFamily="18" charset="0"/>
                <a:ea typeface="Times New Roman" panose="02020603050405020304" pitchFamily="18" charset="0"/>
              </a:rPr>
              <a:t>cảnh</a:t>
            </a:r>
            <a:r>
              <a:rPr lang="en-US" sz="2600" b="1" i="1" dirty="0">
                <a:solidFill>
                  <a:srgbClr val="222222"/>
                </a:solidFill>
                <a:latin typeface="Times New Roman" panose="02020603050405020304" pitchFamily="18" charset="0"/>
                <a:ea typeface="Times New Roman" panose="02020603050405020304" pitchFamily="18" charset="0"/>
              </a:rPr>
              <a:t> </a:t>
            </a:r>
            <a:r>
              <a:rPr lang="en-US" sz="2600" b="1" i="1" dirty="0" err="1">
                <a:solidFill>
                  <a:srgbClr val="222222"/>
                </a:solidFill>
                <a:latin typeface="Times New Roman" panose="02020603050405020304" pitchFamily="18" charset="0"/>
                <a:ea typeface="Times New Roman" panose="02020603050405020304" pitchFamily="18" charset="0"/>
              </a:rPr>
              <a:t>đời</a:t>
            </a:r>
            <a:r>
              <a:rPr lang="en-US" sz="2600" b="1" i="1" dirty="0">
                <a:solidFill>
                  <a:srgbClr val="222222"/>
                </a:solidFill>
                <a:latin typeface="Times New Roman" panose="02020603050405020304" pitchFamily="18" charset="0"/>
                <a:ea typeface="Times New Roman" panose="02020603050405020304" pitchFamily="18" charset="0"/>
              </a:rPr>
              <a:t> bi </a:t>
            </a:r>
            <a:r>
              <a:rPr lang="en-US" sz="2600" b="1" i="1" dirty="0" err="1">
                <a:solidFill>
                  <a:srgbClr val="222222"/>
                </a:solidFill>
                <a:latin typeface="Times New Roman" panose="02020603050405020304" pitchFamily="18" charset="0"/>
                <a:ea typeface="Times New Roman" panose="02020603050405020304" pitchFamily="18" charset="0"/>
              </a:rPr>
              <a:t>thảm</a:t>
            </a:r>
            <a:r>
              <a:rPr lang="en-US" sz="2600" b="1" i="1" dirty="0">
                <a:solidFill>
                  <a:srgbClr val="222222"/>
                </a:solidFill>
                <a:latin typeface="Times New Roman" panose="02020603050405020304" pitchFamily="18" charset="0"/>
                <a:ea typeface="Times New Roman" panose="02020603050405020304" pitchFamily="18" charset="0"/>
              </a:rPr>
              <a:t>, </a:t>
            </a:r>
            <a:r>
              <a:rPr lang="en-US" sz="2600" b="1" i="1" dirty="0" err="1">
                <a:solidFill>
                  <a:srgbClr val="222222"/>
                </a:solidFill>
                <a:latin typeface="Times New Roman" panose="02020603050405020304" pitchFamily="18" charset="0"/>
                <a:ea typeface="Times New Roman" panose="02020603050405020304" pitchFamily="18" charset="0"/>
              </a:rPr>
              <a:t>đáng</a:t>
            </a:r>
            <a:r>
              <a:rPr lang="en-US" sz="2600" b="1" i="1" dirty="0">
                <a:solidFill>
                  <a:srgbClr val="222222"/>
                </a:solidFill>
                <a:latin typeface="Times New Roman" panose="02020603050405020304" pitchFamily="18" charset="0"/>
                <a:ea typeface="Times New Roman" panose="02020603050405020304" pitchFamily="18" charset="0"/>
              </a:rPr>
              <a:t> </a:t>
            </a:r>
            <a:r>
              <a:rPr lang="en-US" sz="2600" b="1" i="1" dirty="0" err="1">
                <a:solidFill>
                  <a:srgbClr val="222222"/>
                </a:solidFill>
                <a:latin typeface="Times New Roman" panose="02020603050405020304" pitchFamily="18" charset="0"/>
                <a:ea typeface="Times New Roman" panose="02020603050405020304" pitchFamily="18" charset="0"/>
              </a:rPr>
              <a:t>thương</a:t>
            </a:r>
            <a:r>
              <a:rPr lang="en-US" sz="2600" b="1" i="1" dirty="0">
                <a:solidFill>
                  <a:srgbClr val="222222"/>
                </a:solidFill>
                <a:latin typeface="Times New Roman" panose="02020603050405020304" pitchFamily="18" charset="0"/>
                <a:ea typeface="Times New Roman" panose="02020603050405020304" pitchFamily="18" charset="0"/>
              </a:rPr>
              <a:t> </a:t>
            </a:r>
            <a:r>
              <a:rPr lang="en-US" sz="2600" b="1" i="1" dirty="0" err="1">
                <a:solidFill>
                  <a:srgbClr val="222222"/>
                </a:solidFill>
                <a:latin typeface="Times New Roman" panose="02020603050405020304" pitchFamily="18" charset="0"/>
                <a:ea typeface="Times New Roman" panose="02020603050405020304" pitchFamily="18" charset="0"/>
              </a:rPr>
              <a:t>của</a:t>
            </a:r>
            <a:r>
              <a:rPr lang="en-US" sz="2600" b="1" i="1" dirty="0">
                <a:solidFill>
                  <a:srgbClr val="222222"/>
                </a:solidFill>
                <a:latin typeface="Times New Roman" panose="02020603050405020304" pitchFamily="18" charset="0"/>
                <a:ea typeface="Times New Roman" panose="02020603050405020304" pitchFamily="18" charset="0"/>
              </a:rPr>
              <a:t> </a:t>
            </a:r>
            <a:r>
              <a:rPr lang="en-US" sz="2600" b="1" i="1" dirty="0" err="1">
                <a:solidFill>
                  <a:srgbClr val="222222"/>
                </a:solidFill>
                <a:latin typeface="Times New Roman" panose="02020603050405020304" pitchFamily="18" charset="0"/>
                <a:ea typeface="Times New Roman" panose="02020603050405020304" pitchFamily="18" charset="0"/>
              </a:rPr>
              <a:t>em</a:t>
            </a:r>
            <a:r>
              <a:rPr lang="en-US" sz="2600" b="1" dirty="0">
                <a:solidFill>
                  <a:srgbClr val="222222"/>
                </a:solidFill>
                <a:latin typeface="Times New Roman" panose="02020603050405020304" pitchFamily="18" charset="0"/>
                <a:ea typeface="Times New Roman" panose="02020603050405020304" pitchFamily="18" charset="0"/>
              </a:rPr>
              <a:t> </a:t>
            </a:r>
            <a:r>
              <a:rPr lang="en-US" sz="2600" b="1" i="1" dirty="0" err="1">
                <a:solidFill>
                  <a:srgbClr val="222222"/>
                </a:solidFill>
                <a:latin typeface="Times New Roman" panose="02020603050405020304" pitchFamily="18" charset="0"/>
                <a:ea typeface="Times New Roman" panose="02020603050405020304" pitchFamily="18" charset="0"/>
              </a:rPr>
              <a:t>bé</a:t>
            </a:r>
            <a:r>
              <a:rPr lang="en-US" sz="2600" b="1" i="1" dirty="0">
                <a:solidFill>
                  <a:srgbClr val="222222"/>
                </a:solidFill>
                <a:latin typeface="Times New Roman" panose="02020603050405020304" pitchFamily="18" charset="0"/>
                <a:ea typeface="Times New Roman" panose="02020603050405020304" pitchFamily="18" charset="0"/>
              </a:rPr>
              <a:t>, </a:t>
            </a:r>
            <a:r>
              <a:rPr lang="en-US" sz="2600" b="1" i="1" dirty="0" err="1">
                <a:solidFill>
                  <a:srgbClr val="222222"/>
                </a:solidFill>
                <a:latin typeface="Times New Roman" panose="02020603050405020304" pitchFamily="18" charset="0"/>
                <a:ea typeface="Times New Roman" panose="02020603050405020304" pitchFamily="18" charset="0"/>
              </a:rPr>
              <a:t>gợi</a:t>
            </a:r>
            <a:r>
              <a:rPr lang="en-US" sz="2600" b="1" i="1" dirty="0">
                <a:solidFill>
                  <a:srgbClr val="222222"/>
                </a:solidFill>
                <a:latin typeface="Times New Roman" panose="02020603050405020304" pitchFamily="18" charset="0"/>
                <a:ea typeface="Times New Roman" panose="02020603050405020304" pitchFamily="18" charset="0"/>
              </a:rPr>
              <a:t> </a:t>
            </a:r>
            <a:r>
              <a:rPr lang="en-US" sz="2600" b="1" i="1" dirty="0" err="1">
                <a:solidFill>
                  <a:srgbClr val="222222"/>
                </a:solidFill>
                <a:latin typeface="Times New Roman" panose="02020603050405020304" pitchFamily="18" charset="0"/>
                <a:ea typeface="Times New Roman" panose="02020603050405020304" pitchFamily="18" charset="0"/>
              </a:rPr>
              <a:t>niềm</a:t>
            </a:r>
            <a:r>
              <a:rPr lang="en-US" sz="2600" b="1" i="1" dirty="0">
                <a:solidFill>
                  <a:srgbClr val="222222"/>
                </a:solidFill>
                <a:latin typeface="Times New Roman" panose="02020603050405020304" pitchFamily="18" charset="0"/>
                <a:ea typeface="Times New Roman" panose="02020603050405020304" pitchFamily="18" charset="0"/>
              </a:rPr>
              <a:t> </a:t>
            </a:r>
            <a:r>
              <a:rPr lang="en-US" sz="2600" b="1" i="1" dirty="0" err="1">
                <a:solidFill>
                  <a:srgbClr val="222222"/>
                </a:solidFill>
                <a:latin typeface="Times New Roman" panose="02020603050405020304" pitchFamily="18" charset="0"/>
                <a:ea typeface="Times New Roman" panose="02020603050405020304" pitchFamily="18" charset="0"/>
              </a:rPr>
              <a:t>cảm</a:t>
            </a:r>
            <a:r>
              <a:rPr lang="en-US" sz="2600" b="1" i="1" dirty="0">
                <a:solidFill>
                  <a:srgbClr val="222222"/>
                </a:solidFill>
                <a:latin typeface="Times New Roman" panose="02020603050405020304" pitchFamily="18" charset="0"/>
                <a:ea typeface="Times New Roman" panose="02020603050405020304" pitchFamily="18" charset="0"/>
              </a:rPr>
              <a:t> </a:t>
            </a:r>
            <a:r>
              <a:rPr lang="en-US" sz="2600" b="1" i="1" dirty="0" err="1">
                <a:solidFill>
                  <a:srgbClr val="222222"/>
                </a:solidFill>
                <a:latin typeface="Times New Roman" panose="02020603050405020304" pitchFamily="18" charset="0"/>
                <a:ea typeface="Times New Roman" panose="02020603050405020304" pitchFamily="18" charset="0"/>
              </a:rPr>
              <a:t>thương</a:t>
            </a:r>
            <a:r>
              <a:rPr lang="en-US" sz="2600" b="1" i="1" dirty="0">
                <a:solidFill>
                  <a:srgbClr val="222222"/>
                </a:solidFill>
                <a:latin typeface="Times New Roman" panose="02020603050405020304" pitchFamily="18" charset="0"/>
                <a:ea typeface="Times New Roman" panose="02020603050405020304" pitchFamily="18" charset="0"/>
              </a:rPr>
              <a:t> </a:t>
            </a:r>
            <a:r>
              <a:rPr lang="en-US" sz="2600" b="1" i="1" dirty="0" err="1">
                <a:solidFill>
                  <a:srgbClr val="222222"/>
                </a:solidFill>
                <a:latin typeface="Times New Roman" panose="02020603050405020304" pitchFamily="18" charset="0"/>
                <a:ea typeface="Times New Roman" panose="02020603050405020304" pitchFamily="18" charset="0"/>
              </a:rPr>
              <a:t>cho</a:t>
            </a:r>
            <a:r>
              <a:rPr lang="en-US" sz="2600" b="1" i="1" dirty="0">
                <a:solidFill>
                  <a:srgbClr val="222222"/>
                </a:solidFill>
                <a:latin typeface="Times New Roman" panose="02020603050405020304" pitchFamily="18" charset="0"/>
                <a:ea typeface="Times New Roman" panose="02020603050405020304" pitchFamily="18" charset="0"/>
              </a:rPr>
              <a:t> </a:t>
            </a:r>
            <a:r>
              <a:rPr lang="en-US" sz="2600" b="1" i="1" dirty="0" err="1">
                <a:solidFill>
                  <a:srgbClr val="222222"/>
                </a:solidFill>
                <a:latin typeface="Times New Roman" panose="02020603050405020304" pitchFamily="18" charset="0"/>
                <a:ea typeface="Times New Roman" panose="02020603050405020304" pitchFamily="18" charset="0"/>
              </a:rPr>
              <a:t>người</a:t>
            </a:r>
            <a:r>
              <a:rPr lang="en-US" sz="2600" b="1" i="1" dirty="0">
                <a:solidFill>
                  <a:srgbClr val="222222"/>
                </a:solidFill>
                <a:latin typeface="Times New Roman" panose="02020603050405020304" pitchFamily="18" charset="0"/>
                <a:ea typeface="Times New Roman" panose="02020603050405020304" pitchFamily="18" charset="0"/>
              </a:rPr>
              <a:t> </a:t>
            </a:r>
            <a:r>
              <a:rPr lang="en-US" sz="2600" b="1" i="1" dirty="0" err="1">
                <a:solidFill>
                  <a:srgbClr val="222222"/>
                </a:solidFill>
                <a:latin typeface="Times New Roman" panose="02020603050405020304" pitchFamily="18" charset="0"/>
                <a:ea typeface="Times New Roman" panose="02020603050405020304" pitchFamily="18" charset="0"/>
              </a:rPr>
              <a:t>đọc</a:t>
            </a:r>
            <a:r>
              <a:rPr lang="en-US" sz="2600" b="1" i="1" dirty="0">
                <a:solidFill>
                  <a:srgbClr val="222222"/>
                </a:solidFill>
                <a:latin typeface="Times New Roman" panose="02020603050405020304" pitchFamily="18" charset="0"/>
                <a:ea typeface="Times New Roman" panose="02020603050405020304" pitchFamily="18" charset="0"/>
              </a:rPr>
              <a:t>.</a:t>
            </a:r>
            <a:endParaRPr lang="en-US" sz="2600" b="1" dirty="0"/>
          </a:p>
        </p:txBody>
      </p:sp>
    </p:spTree>
    <p:extLst>
      <p:ext uri="{BB962C8B-B14F-4D97-AF65-F5344CB8AC3E}">
        <p14:creationId xmlns:p14="http://schemas.microsoft.com/office/powerpoint/2010/main" val="138512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xEl>
                                              <p:pRg st="1" end="1"/>
                                            </p:txEl>
                                          </p:spTgt>
                                        </p:tgtEl>
                                        <p:attrNameLst>
                                          <p:attrName>style.visibility</p:attrName>
                                        </p:attrNameLst>
                                      </p:cBhvr>
                                      <p:to>
                                        <p:strVal val="visible"/>
                                      </p:to>
                                    </p:set>
                                    <p:animEffect transition="in" filter="fade">
                                      <p:cBhvr>
                                        <p:cTn id="14" dur="1000"/>
                                        <p:tgtEl>
                                          <p:spTgt spid="16">
                                            <p:txEl>
                                              <p:pRg st="1" end="1"/>
                                            </p:txEl>
                                          </p:spTgt>
                                        </p:tgtEl>
                                      </p:cBhvr>
                                    </p:animEffect>
                                    <p:anim calcmode="lin" valueType="num">
                                      <p:cBhvr>
                                        <p:cTn id="15"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xEl>
                                              <p:pRg st="2" end="2"/>
                                            </p:txEl>
                                          </p:spTgt>
                                        </p:tgtEl>
                                        <p:attrNameLst>
                                          <p:attrName>style.visibility</p:attrName>
                                        </p:attrNameLst>
                                      </p:cBhvr>
                                      <p:to>
                                        <p:strVal val="visible"/>
                                      </p:to>
                                    </p:set>
                                    <p:animEffect transition="in" filter="fade">
                                      <p:cBhvr>
                                        <p:cTn id="21" dur="1000"/>
                                        <p:tgtEl>
                                          <p:spTgt spid="16">
                                            <p:txEl>
                                              <p:pRg st="2" end="2"/>
                                            </p:txEl>
                                          </p:spTgt>
                                        </p:tgtEl>
                                      </p:cBhvr>
                                    </p:animEffect>
                                    <p:anim calcmode="lin" valueType="num">
                                      <p:cBhvr>
                                        <p:cTn id="22"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xEl>
                                              <p:pRg st="3" end="3"/>
                                            </p:txEl>
                                          </p:spTgt>
                                        </p:tgtEl>
                                        <p:attrNameLst>
                                          <p:attrName>style.visibility</p:attrName>
                                        </p:attrNameLst>
                                      </p:cBhvr>
                                      <p:to>
                                        <p:strVal val="visible"/>
                                      </p:to>
                                    </p:set>
                                    <p:animEffect transition="in" filter="fade">
                                      <p:cBhvr>
                                        <p:cTn id="28" dur="1000"/>
                                        <p:tgtEl>
                                          <p:spTgt spid="16">
                                            <p:txEl>
                                              <p:pRg st="3" end="3"/>
                                            </p:txEl>
                                          </p:spTgt>
                                        </p:tgtEl>
                                      </p:cBhvr>
                                    </p:animEffect>
                                    <p:anim calcmode="lin" valueType="num">
                                      <p:cBhvr>
                                        <p:cTn id="29" dur="10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6">
                                            <p:txEl>
                                              <p:pRg st="4" end="4"/>
                                            </p:txEl>
                                          </p:spTgt>
                                        </p:tgtEl>
                                        <p:attrNameLst>
                                          <p:attrName>style.visibility</p:attrName>
                                        </p:attrNameLst>
                                      </p:cBhvr>
                                      <p:to>
                                        <p:strVal val="visible"/>
                                      </p:to>
                                    </p:set>
                                    <p:animEffect transition="in" filter="fade">
                                      <p:cBhvr>
                                        <p:cTn id="35" dur="1000"/>
                                        <p:tgtEl>
                                          <p:spTgt spid="16">
                                            <p:txEl>
                                              <p:pRg st="4" end="4"/>
                                            </p:txEl>
                                          </p:spTgt>
                                        </p:tgtEl>
                                      </p:cBhvr>
                                    </p:animEffect>
                                    <p:anim calcmode="lin" valueType="num">
                                      <p:cBhvr>
                                        <p:cTn id="36" dur="10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171450" y="835819"/>
            <a:ext cx="8754666"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3112678" y="6332875"/>
            <a:ext cx="2909119" cy="457200"/>
          </a:xfrm>
          <a:prstGeom prst="rect">
            <a:avLst/>
          </a:prstGeom>
        </p:spPr>
      </p:pic>
      <p:sp>
        <p:nvSpPr>
          <p:cNvPr id="30" name="Freeform 29"/>
          <p:cNvSpPr/>
          <p:nvPr/>
        </p:nvSpPr>
        <p:spPr>
          <a:xfrm>
            <a:off x="0" y="-19770"/>
            <a:ext cx="9144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133606" y="609728"/>
            <a:ext cx="7488846"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5526" y="-34518"/>
            <a:ext cx="337370"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380666" y="11370"/>
            <a:ext cx="1075486"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pic>
        <p:nvPicPr>
          <p:cNvPr id="7" name="Picture 6"/>
          <p:cNvPicPr>
            <a:picLocks noChangeAspect="1"/>
          </p:cNvPicPr>
          <p:nvPr/>
        </p:nvPicPr>
        <p:blipFill>
          <a:blip r:embed="rId5"/>
          <a:stretch>
            <a:fillRect/>
          </a:stretch>
        </p:blipFill>
        <p:spPr>
          <a:xfrm>
            <a:off x="8569708" y="0"/>
            <a:ext cx="565842" cy="754456"/>
          </a:xfrm>
          <a:prstGeom prst="rect">
            <a:avLst/>
          </a:prstGeom>
        </p:spPr>
      </p:pic>
      <p:sp>
        <p:nvSpPr>
          <p:cNvPr id="11" name="Wave 10"/>
          <p:cNvSpPr/>
          <p:nvPr/>
        </p:nvSpPr>
        <p:spPr>
          <a:xfrm>
            <a:off x="3394837" y="723285"/>
            <a:ext cx="3200855" cy="536229"/>
          </a:xfrm>
          <a:prstGeom prst="wave">
            <a:avLst>
              <a:gd name="adj1" fmla="val 9249"/>
              <a:gd name="adj2" fmla="val 0"/>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1115921" y="70938"/>
            <a:ext cx="8028079"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CÔ BÉ BÁN DIÊM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(AN-ĐÉC-XEN)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3206955" y="708249"/>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390380" y="1159427"/>
            <a:ext cx="8372620" cy="1043619"/>
          </a:xfrm>
          <a:prstGeom prst="rect">
            <a:avLst/>
          </a:prstGeom>
        </p:spPr>
        <p:txBody>
          <a:bodyPr wrap="square">
            <a:spAutoFit/>
          </a:bodyPr>
          <a:lstStyle/>
          <a:p>
            <a:pPr>
              <a:lnSpc>
                <a:spcPct val="115000"/>
              </a:lnSpc>
              <a:spcAft>
                <a:spcPts val="0"/>
              </a:spcAft>
            </a:pPr>
            <a:r>
              <a:rPr lang="en-US" sz="2800" b="1" dirty="0">
                <a:solidFill>
                  <a:srgbClr val="0070C0"/>
                </a:solidFill>
                <a:latin typeface="Times New Roman" panose="02020603050405020304" pitchFamily="18" charset="0"/>
                <a:ea typeface="Times New Roman" panose="02020603050405020304" pitchFamily="18" charset="0"/>
              </a:rPr>
              <a:t>1. 2.  </a:t>
            </a:r>
            <a:r>
              <a:rPr lang="fr-FR" sz="2800" b="1" dirty="0" err="1">
                <a:solidFill>
                  <a:srgbClr val="0070C0"/>
                </a:solidFill>
                <a:latin typeface="Times New Roman" panose="02020603050405020304" pitchFamily="18" charset="0"/>
                <a:ea typeface="Times New Roman" panose="02020603050405020304" pitchFamily="18" charset="0"/>
              </a:rPr>
              <a:t>Nh</a:t>
            </a:r>
            <a:r>
              <a:rPr lang="vi-VN" sz="2800" b="1" dirty="0">
                <a:solidFill>
                  <a:srgbClr val="0070C0"/>
                </a:solidFill>
                <a:latin typeface="Times New Roman" panose="02020603050405020304" pitchFamily="18" charset="0"/>
                <a:ea typeface="Times New Roman" panose="02020603050405020304" pitchFamily="18" charset="0"/>
              </a:rPr>
              <a:t>ững giấc mộng tưởng </a:t>
            </a:r>
            <a:r>
              <a:rPr lang="en-US" sz="2800" b="1" dirty="0" err="1">
                <a:solidFill>
                  <a:srgbClr val="0070C0"/>
                </a:solidFill>
                <a:latin typeface="Times New Roman" panose="02020603050405020304" pitchFamily="18" charset="0"/>
                <a:ea typeface="Times New Roman" panose="02020603050405020304" pitchFamily="18" charset="0"/>
              </a:rPr>
              <a:t>của</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cô</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bé</a:t>
            </a:r>
            <a:r>
              <a:rPr lang="en-US" sz="2800" b="1" dirty="0">
                <a:solidFill>
                  <a:srgbClr val="0070C0"/>
                </a:solidFill>
                <a:latin typeface="Times New Roman" panose="02020603050405020304" pitchFamily="18" charset="0"/>
                <a:ea typeface="Times New Roman" panose="02020603050405020304" pitchFamily="18" charset="0"/>
              </a:rPr>
              <a:t> </a:t>
            </a:r>
            <a:r>
              <a:rPr lang="vi-VN" sz="2800" b="1" dirty="0">
                <a:solidFill>
                  <a:srgbClr val="0070C0"/>
                </a:solidFill>
                <a:latin typeface="Times New Roman" panose="02020603050405020304" pitchFamily="18" charset="0"/>
                <a:ea typeface="Times New Roman" panose="02020603050405020304" pitchFamily="18" charset="0"/>
              </a:rPr>
              <a:t>sau </a:t>
            </a:r>
            <a:r>
              <a:rPr lang="en-US" sz="2800" b="1" dirty="0" err="1">
                <a:solidFill>
                  <a:srgbClr val="0070C0"/>
                </a:solidFill>
                <a:latin typeface="Times New Roman" panose="02020603050405020304" pitchFamily="18" charset="0"/>
                <a:ea typeface="Times New Roman" panose="02020603050405020304" pitchFamily="18" charset="0"/>
              </a:rPr>
              <a:t>những</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lần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quẹt</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diêm</a:t>
            </a:r>
            <a:endParaRPr lang="en-US" sz="2800" dirty="0">
              <a:effectLst/>
              <a:latin typeface="Times New Roman" panose="02020603050405020304" pitchFamily="18" charset="0"/>
              <a:ea typeface="Times New Roman" panose="02020603050405020304" pitchFamily="18" charset="0"/>
            </a:endParaRPr>
          </a:p>
        </p:txBody>
      </p:sp>
      <p:sp>
        <p:nvSpPr>
          <p:cNvPr id="17" name="Rounded Rectangle 16"/>
          <p:cNvSpPr/>
          <p:nvPr/>
        </p:nvSpPr>
        <p:spPr>
          <a:xfrm>
            <a:off x="1153535" y="2548139"/>
            <a:ext cx="2904644" cy="583324"/>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THẢO LUẬN NHÓM</a:t>
            </a:r>
          </a:p>
        </p:txBody>
      </p:sp>
      <p:sp>
        <p:nvSpPr>
          <p:cNvPr id="18" name="Rectangle 17"/>
          <p:cNvSpPr/>
          <p:nvPr/>
        </p:nvSpPr>
        <p:spPr>
          <a:xfrm>
            <a:off x="598948" y="3340809"/>
            <a:ext cx="4897027" cy="2806922"/>
          </a:xfrm>
          <a:prstGeom prst="rect">
            <a:avLst/>
          </a:prstGeom>
        </p:spPr>
        <p:txBody>
          <a:bodyPr wrap="square">
            <a:spAutoFit/>
          </a:bodyPr>
          <a:lstStyle/>
          <a:p>
            <a:pPr fontAlgn="base">
              <a:lnSpc>
                <a:spcPct val="90000"/>
              </a:lnSpc>
              <a:spcBef>
                <a:spcPct val="0"/>
              </a:spcBef>
              <a:spcAft>
                <a:spcPct val="0"/>
              </a:spcAft>
            </a:pPr>
            <a:r>
              <a:rPr lang="en-US" altLang="en-US" sz="2800" b="1" dirty="0">
                <a:solidFill>
                  <a:srgbClr val="0033CC"/>
                </a:solidFill>
                <a:latin typeface="Times New Roman" pitchFamily="18" charset="0"/>
                <a:cs typeface="Times New Roman" pitchFamily="18" charset="0"/>
              </a:rPr>
              <a:t>1. </a:t>
            </a:r>
            <a:r>
              <a:rPr lang="en-US" altLang="en-US" sz="2800" dirty="0" err="1">
                <a:solidFill>
                  <a:srgbClr val="0033CC"/>
                </a:solidFill>
                <a:latin typeface="Times New Roman" pitchFamily="18" charset="0"/>
                <a:cs typeface="Times New Roman" pitchFamily="18" charset="0"/>
              </a:rPr>
              <a:t>Hãy</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nêu</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những</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mộng</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tưởng</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của</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em</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bé</a:t>
            </a:r>
            <a:r>
              <a:rPr lang="en-US" altLang="en-US" sz="2800" dirty="0">
                <a:solidFill>
                  <a:srgbClr val="0033CC"/>
                </a:solidFill>
                <a:latin typeface="Times New Roman" pitchFamily="18" charset="0"/>
                <a:cs typeface="Times New Roman" pitchFamily="18" charset="0"/>
              </a:rPr>
              <a:t> qua </a:t>
            </a:r>
            <a:r>
              <a:rPr lang="en-US" altLang="en-US" sz="2800" dirty="0" err="1">
                <a:solidFill>
                  <a:srgbClr val="0033CC"/>
                </a:solidFill>
                <a:latin typeface="Times New Roman" pitchFamily="18" charset="0"/>
                <a:cs typeface="Times New Roman" pitchFamily="18" charset="0"/>
              </a:rPr>
              <a:t>mỗi</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lần</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quẹt</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diêm</a:t>
            </a:r>
            <a:r>
              <a:rPr lang="en-US" altLang="en-US" sz="2800" dirty="0">
                <a:solidFill>
                  <a:srgbClr val="0033CC"/>
                </a:solidFill>
                <a:latin typeface="Times New Roman" pitchFamily="18" charset="0"/>
                <a:cs typeface="Times New Roman" pitchFamily="18" charset="0"/>
              </a:rPr>
              <a:t>?</a:t>
            </a:r>
          </a:p>
          <a:p>
            <a:pPr fontAlgn="base">
              <a:lnSpc>
                <a:spcPct val="90000"/>
              </a:lnSpc>
              <a:spcBef>
                <a:spcPct val="0"/>
              </a:spcBef>
              <a:spcAft>
                <a:spcPct val="0"/>
              </a:spcAft>
            </a:pPr>
            <a:r>
              <a:rPr lang="en-US" altLang="en-US" sz="2800" b="1" dirty="0">
                <a:solidFill>
                  <a:srgbClr val="0033CC"/>
                </a:solidFill>
                <a:latin typeface="Times New Roman" pitchFamily="18" charset="0"/>
                <a:cs typeface="Times New Roman" pitchFamily="18" charset="0"/>
              </a:rPr>
              <a:t>2. </a:t>
            </a:r>
            <a:r>
              <a:rPr lang="en-US" altLang="en-US" sz="2800" dirty="0" err="1">
                <a:solidFill>
                  <a:srgbClr val="0033CC"/>
                </a:solidFill>
                <a:latin typeface="Times New Roman" pitchFamily="18" charset="0"/>
                <a:cs typeface="Times New Roman" pitchFamily="18" charset="0"/>
              </a:rPr>
              <a:t>Khi</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diêm</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tắt</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thực</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tế</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nào</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đã</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thay</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thế</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cho</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mộng</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tưởng</a:t>
            </a:r>
            <a:r>
              <a:rPr lang="en-US" altLang="en-US" sz="2800" dirty="0">
                <a:solidFill>
                  <a:srgbClr val="0033CC"/>
                </a:solidFill>
                <a:latin typeface="Times New Roman" pitchFamily="18" charset="0"/>
                <a:cs typeface="Times New Roman" pitchFamily="18" charset="0"/>
              </a:rPr>
              <a:t>? </a:t>
            </a:r>
          </a:p>
          <a:p>
            <a:pPr fontAlgn="base">
              <a:lnSpc>
                <a:spcPct val="90000"/>
              </a:lnSpc>
              <a:spcBef>
                <a:spcPct val="0"/>
              </a:spcBef>
              <a:spcAft>
                <a:spcPct val="0"/>
              </a:spcAft>
            </a:pPr>
            <a:r>
              <a:rPr lang="en-US" altLang="en-US" sz="2800" b="1" dirty="0">
                <a:solidFill>
                  <a:srgbClr val="0033CC"/>
                </a:solidFill>
                <a:latin typeface="Times New Roman" pitchFamily="18" charset="0"/>
                <a:cs typeface="Times New Roman" pitchFamily="18" charset="0"/>
              </a:rPr>
              <a:t>3. </a:t>
            </a:r>
            <a:r>
              <a:rPr lang="en-US" altLang="en-US" sz="2800" dirty="0" err="1">
                <a:solidFill>
                  <a:srgbClr val="0033CC"/>
                </a:solidFill>
                <a:latin typeface="Times New Roman" pitchFamily="18" charset="0"/>
                <a:cs typeface="Times New Roman" pitchFamily="18" charset="0"/>
              </a:rPr>
              <a:t>Ước</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mơ</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của</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em</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bé</a:t>
            </a:r>
            <a:r>
              <a:rPr lang="en-US" altLang="en-US" sz="2800" dirty="0">
                <a:solidFill>
                  <a:srgbClr val="0033CC"/>
                </a:solidFill>
                <a:latin typeface="Times New Roman" pitchFamily="18" charset="0"/>
                <a:cs typeface="Times New Roman" pitchFamily="18" charset="0"/>
              </a:rPr>
              <a:t> qua </a:t>
            </a:r>
            <a:r>
              <a:rPr lang="en-US" altLang="en-US" sz="2800" dirty="0" err="1">
                <a:solidFill>
                  <a:srgbClr val="0033CC"/>
                </a:solidFill>
                <a:latin typeface="Times New Roman" pitchFamily="18" charset="0"/>
                <a:cs typeface="Times New Roman" pitchFamily="18" charset="0"/>
              </a:rPr>
              <a:t>mỗi</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lần</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quẹt</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diêm</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là</a:t>
            </a:r>
            <a:r>
              <a:rPr lang="en-US" altLang="en-US" sz="2800" dirty="0">
                <a:solidFill>
                  <a:srgbClr val="0033CC"/>
                </a:solidFill>
                <a:latin typeface="Times New Roman" pitchFamily="18" charset="0"/>
                <a:cs typeface="Times New Roman" pitchFamily="18" charset="0"/>
              </a:rPr>
              <a:t> </a:t>
            </a:r>
            <a:r>
              <a:rPr lang="en-US" altLang="en-US" sz="2800" dirty="0" err="1">
                <a:solidFill>
                  <a:srgbClr val="0033CC"/>
                </a:solidFill>
                <a:latin typeface="Times New Roman" pitchFamily="18" charset="0"/>
                <a:cs typeface="Times New Roman" pitchFamily="18" charset="0"/>
              </a:rPr>
              <a:t>gì</a:t>
            </a:r>
            <a:r>
              <a:rPr lang="en-US" altLang="en-US" sz="2800" dirty="0">
                <a:solidFill>
                  <a:srgbClr val="0033CC"/>
                </a:solidFill>
                <a:latin typeface="Times New Roman" pitchFamily="18" charset="0"/>
                <a:cs typeface="Times New Roman" pitchFamily="18" charset="0"/>
              </a:rPr>
              <a:t>? </a:t>
            </a:r>
            <a:endParaRPr lang="en-US" dirty="0">
              <a:solidFill>
                <a:prstClr val="black"/>
              </a:solidFill>
              <a:latin typeface="Arial" charset="0"/>
              <a:cs typeface="Arial" charset="0"/>
            </a:endParaRPr>
          </a:p>
        </p:txBody>
      </p:sp>
      <p:pic>
        <p:nvPicPr>
          <p:cNvPr id="19" name="Picture 18"/>
          <p:cNvPicPr>
            <a:picLocks noChangeAspect="1"/>
          </p:cNvPicPr>
          <p:nvPr/>
        </p:nvPicPr>
        <p:blipFill>
          <a:blip r:embed="rId6"/>
          <a:stretch>
            <a:fillRect/>
          </a:stretch>
        </p:blipFill>
        <p:spPr>
          <a:xfrm>
            <a:off x="6021797" y="2308733"/>
            <a:ext cx="2391392" cy="2886379"/>
          </a:xfrm>
          <a:prstGeom prst="rect">
            <a:avLst/>
          </a:prstGeom>
        </p:spPr>
      </p:pic>
    </p:spTree>
    <p:extLst>
      <p:ext uri="{BB962C8B-B14F-4D97-AF65-F5344CB8AC3E}">
        <p14:creationId xmlns:p14="http://schemas.microsoft.com/office/powerpoint/2010/main" val="1774592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1000"/>
                                        <p:tgtEl>
                                          <p:spTgt spid="18">
                                            <p:txEl>
                                              <p:pRg st="0" end="0"/>
                                            </p:txEl>
                                          </p:spTgt>
                                        </p:tgtEl>
                                      </p:cBhvr>
                                    </p:animEffect>
                                    <p:anim calcmode="lin" valueType="num">
                                      <p:cBhvr>
                                        <p:cTn id="8"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xEl>
                                              <p:pRg st="1" end="1"/>
                                            </p:txEl>
                                          </p:spTgt>
                                        </p:tgtEl>
                                        <p:attrNameLst>
                                          <p:attrName>style.visibility</p:attrName>
                                        </p:attrNameLst>
                                      </p:cBhvr>
                                      <p:to>
                                        <p:strVal val="visible"/>
                                      </p:to>
                                    </p:set>
                                    <p:animEffect transition="in" filter="fade">
                                      <p:cBhvr>
                                        <p:cTn id="14" dur="1000"/>
                                        <p:tgtEl>
                                          <p:spTgt spid="18">
                                            <p:txEl>
                                              <p:pRg st="1" end="1"/>
                                            </p:txEl>
                                          </p:spTgt>
                                        </p:tgtEl>
                                      </p:cBhvr>
                                    </p:animEffect>
                                    <p:anim calcmode="lin" valueType="num">
                                      <p:cBhvr>
                                        <p:cTn id="15"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xEl>
                                              <p:pRg st="2" end="2"/>
                                            </p:txEl>
                                          </p:spTgt>
                                        </p:tgtEl>
                                        <p:attrNameLst>
                                          <p:attrName>style.visibility</p:attrName>
                                        </p:attrNameLst>
                                      </p:cBhvr>
                                      <p:to>
                                        <p:strVal val="visible"/>
                                      </p:to>
                                    </p:set>
                                    <p:animEffect transition="in" filter="fade">
                                      <p:cBhvr>
                                        <p:cTn id="21" dur="1000"/>
                                        <p:tgtEl>
                                          <p:spTgt spid="18">
                                            <p:txEl>
                                              <p:pRg st="2" end="2"/>
                                            </p:txEl>
                                          </p:spTgt>
                                        </p:tgtEl>
                                      </p:cBhvr>
                                    </p:animEffect>
                                    <p:anim calcmode="lin" valueType="num">
                                      <p:cBhvr>
                                        <p:cTn id="22" dur="1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171450" y="835819"/>
            <a:ext cx="8754666"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3112678" y="6332875"/>
            <a:ext cx="2909119" cy="457200"/>
          </a:xfrm>
          <a:prstGeom prst="rect">
            <a:avLst/>
          </a:prstGeom>
        </p:spPr>
      </p:pic>
      <p:sp>
        <p:nvSpPr>
          <p:cNvPr id="30" name="Freeform 29"/>
          <p:cNvSpPr/>
          <p:nvPr/>
        </p:nvSpPr>
        <p:spPr>
          <a:xfrm>
            <a:off x="0" y="-19770"/>
            <a:ext cx="9144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133606" y="609728"/>
            <a:ext cx="7488846"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5526" y="-34518"/>
            <a:ext cx="337370"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380666" y="11370"/>
            <a:ext cx="1075486"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pic>
        <p:nvPicPr>
          <p:cNvPr id="7" name="Picture 6"/>
          <p:cNvPicPr>
            <a:picLocks noChangeAspect="1"/>
          </p:cNvPicPr>
          <p:nvPr/>
        </p:nvPicPr>
        <p:blipFill>
          <a:blip r:embed="rId5"/>
          <a:stretch>
            <a:fillRect/>
          </a:stretch>
        </p:blipFill>
        <p:spPr>
          <a:xfrm>
            <a:off x="8569708" y="0"/>
            <a:ext cx="565842" cy="754456"/>
          </a:xfrm>
          <a:prstGeom prst="rect">
            <a:avLst/>
          </a:prstGeom>
        </p:spPr>
      </p:pic>
      <p:sp>
        <p:nvSpPr>
          <p:cNvPr id="11" name="Wave 10"/>
          <p:cNvSpPr/>
          <p:nvPr/>
        </p:nvSpPr>
        <p:spPr>
          <a:xfrm>
            <a:off x="3363939" y="683313"/>
            <a:ext cx="3200855" cy="536229"/>
          </a:xfrm>
          <a:prstGeom prst="wave">
            <a:avLst>
              <a:gd name="adj1" fmla="val 9249"/>
              <a:gd name="adj2" fmla="val 0"/>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1030469" y="128157"/>
            <a:ext cx="8105081"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CÔ BÉ BÁN DIÊM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(AN-ĐÉC-XEN)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3206955" y="708249"/>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390380" y="1159427"/>
            <a:ext cx="8535736" cy="1043619"/>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1. 2.  </a:t>
            </a:r>
            <a:r>
              <a:rPr kumimoji="0" lang="fr-FR"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ững giấc mộng tưởng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cô</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bé</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sau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những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lần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quẹt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diêm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6" name="TextBox 15"/>
          <p:cNvSpPr txBox="1"/>
          <p:nvPr/>
        </p:nvSpPr>
        <p:spPr>
          <a:xfrm>
            <a:off x="3251078" y="1610725"/>
            <a:ext cx="3458960" cy="523220"/>
          </a:xfrm>
          <a:prstGeom prst="rect">
            <a:avLst/>
          </a:prstGeom>
          <a:noFill/>
        </p:spPr>
        <p:txBody>
          <a:bodyPr wrap="none" rtlCol="0">
            <a:spAutoFit/>
          </a:bodyPr>
          <a:lstStyle/>
          <a:p>
            <a:pPr fontAlgn="base">
              <a:spcBef>
                <a:spcPct val="0"/>
              </a:spcBef>
              <a:spcAft>
                <a:spcPct val="0"/>
              </a:spcAft>
            </a:pPr>
            <a:r>
              <a:rPr lang="en-US" sz="2800" b="1" dirty="0">
                <a:solidFill>
                  <a:srgbClr val="FF0000"/>
                </a:solidFill>
                <a:latin typeface="Times New Roman" panose="02020603050405020304" pitchFamily="18" charset="0"/>
                <a:cs typeface="Times New Roman" panose="02020603050405020304" pitchFamily="18" charset="0"/>
              </a:rPr>
              <a:t>PHIẾU HỌC TẬP 01</a:t>
            </a:r>
          </a:p>
        </p:txBody>
      </p:sp>
      <p:graphicFrame>
        <p:nvGraphicFramePr>
          <p:cNvPr id="20" name="Table 19"/>
          <p:cNvGraphicFramePr>
            <a:graphicFrameLocks noGrp="1"/>
          </p:cNvGraphicFramePr>
          <p:nvPr>
            <p:extLst>
              <p:ext uri="{D42A27DB-BD31-4B8C-83A1-F6EECF244321}">
                <p14:modId xmlns:p14="http://schemas.microsoft.com/office/powerpoint/2010/main" val="725849723"/>
              </p:ext>
            </p:extLst>
          </p:nvPr>
        </p:nvGraphicFramePr>
        <p:xfrm>
          <a:off x="492508" y="2549779"/>
          <a:ext cx="8077200" cy="3892928"/>
        </p:xfrm>
        <a:graphic>
          <a:graphicData uri="http://schemas.openxmlformats.org/drawingml/2006/table">
            <a:tbl>
              <a:tblPr firstRow="1" firstCol="1" lastRow="1" lastCol="1" bandRow="1" bandCol="1"/>
              <a:tblGrid>
                <a:gridCol w="1634279">
                  <a:extLst>
                    <a:ext uri="{9D8B030D-6E8A-4147-A177-3AD203B41FA5}">
                      <a16:colId xmlns:a16="http://schemas.microsoft.com/office/drawing/2014/main" val="2236937238"/>
                    </a:ext>
                  </a:extLst>
                </a:gridCol>
                <a:gridCol w="2175721">
                  <a:extLst>
                    <a:ext uri="{9D8B030D-6E8A-4147-A177-3AD203B41FA5}">
                      <a16:colId xmlns:a16="http://schemas.microsoft.com/office/drawing/2014/main" val="445254590"/>
                    </a:ext>
                  </a:extLst>
                </a:gridCol>
                <a:gridCol w="1888668">
                  <a:extLst>
                    <a:ext uri="{9D8B030D-6E8A-4147-A177-3AD203B41FA5}">
                      <a16:colId xmlns:a16="http://schemas.microsoft.com/office/drawing/2014/main" val="3556404914"/>
                    </a:ext>
                  </a:extLst>
                </a:gridCol>
                <a:gridCol w="2378532">
                  <a:extLst>
                    <a:ext uri="{9D8B030D-6E8A-4147-A177-3AD203B41FA5}">
                      <a16:colId xmlns:a16="http://schemas.microsoft.com/office/drawing/2014/main" val="2765807254"/>
                    </a:ext>
                  </a:extLst>
                </a:gridCol>
              </a:tblGrid>
              <a:tr h="126180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7000"/>
                        </a:lnSpc>
                        <a:spcAft>
                          <a:spcPts val="0"/>
                        </a:spcAft>
                      </a:pPr>
                      <a:r>
                        <a:rPr lang="en-US" sz="2800" b="1" dirty="0" err="1">
                          <a:solidFill>
                            <a:schemeClr val="accent6">
                              <a:lumMod val="50000"/>
                            </a:schemeClr>
                          </a:solidFill>
                          <a:effectLst/>
                          <a:latin typeface="Times New Roman" panose="02020603050405020304" pitchFamily="18" charset="0"/>
                          <a:ea typeface="Calibri" panose="020F0502020204030204" pitchFamily="34" charset="0"/>
                        </a:rPr>
                        <a:t>Các</a:t>
                      </a:r>
                      <a:r>
                        <a:rPr lang="en-US" sz="2800" b="1" dirty="0">
                          <a:solidFill>
                            <a:schemeClr val="accent6">
                              <a:lumMod val="50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50000"/>
                            </a:schemeClr>
                          </a:solidFill>
                          <a:effectLst/>
                          <a:latin typeface="Times New Roman" panose="02020603050405020304" pitchFamily="18" charset="0"/>
                          <a:ea typeface="Calibri" panose="020F0502020204030204" pitchFamily="34" charset="0"/>
                        </a:rPr>
                        <a:t>lần</a:t>
                      </a:r>
                      <a:r>
                        <a:rPr lang="en-US" sz="2800" b="1" dirty="0">
                          <a:solidFill>
                            <a:schemeClr val="accent6">
                              <a:lumMod val="50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50000"/>
                            </a:schemeClr>
                          </a:solidFill>
                          <a:effectLst/>
                          <a:latin typeface="Times New Roman" panose="02020603050405020304" pitchFamily="18" charset="0"/>
                          <a:ea typeface="Calibri" panose="020F0502020204030204" pitchFamily="34" charset="0"/>
                        </a:rPr>
                        <a:t>quẹt</a:t>
                      </a:r>
                      <a:r>
                        <a:rPr lang="en-US" sz="2800" b="1" dirty="0">
                          <a:solidFill>
                            <a:schemeClr val="accent6">
                              <a:lumMod val="50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50000"/>
                            </a:schemeClr>
                          </a:solidFill>
                          <a:effectLst/>
                          <a:latin typeface="Times New Roman" panose="02020603050405020304" pitchFamily="18" charset="0"/>
                          <a:ea typeface="Calibri" panose="020F0502020204030204" pitchFamily="34" charset="0"/>
                        </a:rPr>
                        <a:t>diêm</a:t>
                      </a:r>
                      <a:r>
                        <a:rPr lang="pt-BR" sz="2800" b="1" dirty="0">
                          <a:solidFill>
                            <a:schemeClr val="accent6">
                              <a:lumMod val="50000"/>
                            </a:schemeClr>
                          </a:solidFill>
                          <a:effectLst/>
                          <a:latin typeface="Times New Roman" panose="02020603050405020304" pitchFamily="18" charset="0"/>
                          <a:ea typeface="Calibri" panose="020F0502020204030204" pitchFamily="34" charset="0"/>
                        </a:rPr>
                        <a:t> </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7000"/>
                        </a:lnSpc>
                        <a:spcAft>
                          <a:spcPts val="0"/>
                        </a:spcAft>
                      </a:pPr>
                      <a:r>
                        <a:rPr lang="pt-BR" sz="2800" b="1" dirty="0">
                          <a:solidFill>
                            <a:schemeClr val="accent6">
                              <a:lumMod val="50000"/>
                            </a:schemeClr>
                          </a:solidFill>
                          <a:effectLst/>
                          <a:latin typeface="Times New Roman" panose="02020603050405020304" pitchFamily="18" charset="0"/>
                          <a:ea typeface="Calibri" panose="020F0502020204030204" pitchFamily="34" charset="0"/>
                        </a:rPr>
                        <a:t>Mộng tưởng</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7000"/>
                        </a:lnSpc>
                        <a:spcAft>
                          <a:spcPts val="0"/>
                        </a:spcAft>
                      </a:pPr>
                      <a:r>
                        <a:rPr lang="en-US" sz="2800" b="1" dirty="0" err="1">
                          <a:solidFill>
                            <a:schemeClr val="accent6">
                              <a:lumMod val="50000"/>
                            </a:schemeClr>
                          </a:solidFill>
                          <a:effectLst/>
                          <a:latin typeface="Times New Roman" panose="02020603050405020304" pitchFamily="18" charset="0"/>
                          <a:ea typeface="Calibri" panose="020F0502020204030204" pitchFamily="34" charset="0"/>
                        </a:rPr>
                        <a:t>Thực</a:t>
                      </a:r>
                      <a:r>
                        <a:rPr lang="en-US" sz="2800" b="1" dirty="0">
                          <a:solidFill>
                            <a:schemeClr val="accent6">
                              <a:lumMod val="50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50000"/>
                            </a:schemeClr>
                          </a:solidFill>
                          <a:effectLst/>
                          <a:latin typeface="Times New Roman" panose="02020603050405020304" pitchFamily="18" charset="0"/>
                          <a:ea typeface="Calibri" panose="020F0502020204030204" pitchFamily="34" charset="0"/>
                        </a:rPr>
                        <a:t>tế</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a:p>
                      <a:pPr algn="ctr">
                        <a:lnSpc>
                          <a:spcPct val="107000"/>
                        </a:lnSpc>
                        <a:spcAft>
                          <a:spcPts val="0"/>
                        </a:spcAft>
                      </a:pPr>
                      <a:r>
                        <a:rPr lang="pt-BR" sz="2800" b="1" dirty="0">
                          <a:solidFill>
                            <a:schemeClr val="accent6">
                              <a:lumMod val="50000"/>
                            </a:schemeClr>
                          </a:solidFill>
                          <a:effectLst/>
                          <a:latin typeface="Times New Roman" panose="02020603050405020304" pitchFamily="18" charset="0"/>
                          <a:ea typeface="Calibri" panose="020F0502020204030204" pitchFamily="34" charset="0"/>
                        </a:rPr>
                        <a:t> </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7000"/>
                        </a:lnSpc>
                        <a:spcAft>
                          <a:spcPts val="0"/>
                        </a:spcAft>
                      </a:pPr>
                      <a:r>
                        <a:rPr lang="pt-BR" sz="2800" b="1" dirty="0">
                          <a:solidFill>
                            <a:schemeClr val="accent6">
                              <a:lumMod val="50000"/>
                            </a:schemeClr>
                          </a:solidFill>
                          <a:effectLst/>
                          <a:latin typeface="Times New Roman" panose="02020603050405020304" pitchFamily="18" charset="0"/>
                          <a:ea typeface="Calibri" panose="020F0502020204030204" pitchFamily="34" charset="0"/>
                        </a:rPr>
                        <a:t>Ước mơ</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a:p>
                      <a:pPr algn="ctr">
                        <a:lnSpc>
                          <a:spcPct val="107000"/>
                        </a:lnSpc>
                        <a:spcAft>
                          <a:spcPts val="0"/>
                        </a:spcAft>
                      </a:pPr>
                      <a:r>
                        <a:rPr lang="pt-BR" sz="2800" b="1" dirty="0">
                          <a:solidFill>
                            <a:schemeClr val="accent6">
                              <a:lumMod val="50000"/>
                            </a:schemeClr>
                          </a:solidFill>
                          <a:effectLst/>
                          <a:latin typeface="Times New Roman" panose="02020603050405020304" pitchFamily="18" charset="0"/>
                          <a:ea typeface="Calibri" panose="020F0502020204030204" pitchFamily="34" charset="0"/>
                        </a:rPr>
                        <a:t> </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1690689"/>
                  </a:ext>
                </a:extLst>
              </a:tr>
              <a:tr h="121513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7000"/>
                        </a:lnSpc>
                        <a:spcAft>
                          <a:spcPts val="0"/>
                        </a:spcAft>
                      </a:pPr>
                      <a:r>
                        <a:rPr lang="en-US" sz="2800" b="1" dirty="0" err="1">
                          <a:solidFill>
                            <a:srgbClr val="0033CC"/>
                          </a:solidFill>
                          <a:effectLst/>
                          <a:latin typeface="Times New Roman" panose="02020603050405020304" pitchFamily="18" charset="0"/>
                          <a:ea typeface="Calibri" panose="020F0502020204030204" pitchFamily="34" charset="0"/>
                        </a:rPr>
                        <a:t>Lần</a:t>
                      </a:r>
                      <a:r>
                        <a:rPr lang="en-US" sz="2800" b="1" dirty="0">
                          <a:solidFill>
                            <a:srgbClr val="0033CC"/>
                          </a:solidFill>
                          <a:effectLst/>
                          <a:latin typeface="Times New Roman" panose="02020603050405020304" pitchFamily="18" charset="0"/>
                          <a:ea typeface="Calibri" panose="020F0502020204030204" pitchFamily="34" charset="0"/>
                        </a:rPr>
                        <a:t> 1</a:t>
                      </a:r>
                      <a:endParaRPr lang="en-US" sz="2800" b="1" dirty="0">
                        <a:effectLst/>
                        <a:latin typeface="Times New Roman" panose="02020603050405020304" pitchFamily="18" charset="0"/>
                        <a:ea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7000"/>
                        </a:lnSpc>
                        <a:spcAft>
                          <a:spcPts val="0"/>
                        </a:spcAft>
                      </a:pPr>
                      <a:r>
                        <a:rPr lang="en-US" sz="2800" dirty="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7000"/>
                        </a:lnSpc>
                        <a:spcAft>
                          <a:spcPts val="0"/>
                        </a:spcAft>
                      </a:pPr>
                      <a:r>
                        <a:rPr lang="en-US" sz="2800" dirty="0">
                          <a:solidFill>
                            <a:srgbClr val="0033CC"/>
                          </a:solidFill>
                          <a:effectLst/>
                          <a:latin typeface="Times New Roman" panose="02020603050405020304" pitchFamily="18" charset="0"/>
                          <a:ea typeface="Calibri" panose="020F0502020204030204" pitchFamily="34" charset="0"/>
                        </a:rPr>
                        <a:t>..........................</a:t>
                      </a:r>
                      <a:r>
                        <a:rPr lang="en-US" sz="2800" dirty="0">
                          <a:solidFill>
                            <a:schemeClr val="tx1"/>
                          </a:solidFill>
                          <a:effectLst/>
                          <a:latin typeface="Times New Roman" panose="02020603050405020304" pitchFamily="18" charset="0"/>
                          <a:ea typeface="Calibri" panose="020F0502020204030204" pitchFamily="34" charset="0"/>
                        </a:rPr>
                        <a:t>.......</a:t>
                      </a:r>
                      <a:r>
                        <a:rPr lang="en-US" sz="2800" dirty="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7000"/>
                        </a:lnSpc>
                        <a:spcAft>
                          <a:spcPts val="0"/>
                        </a:spcAft>
                      </a:pPr>
                      <a:r>
                        <a:rPr lang="en-US" sz="2800" dirty="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2330443"/>
                  </a:ext>
                </a:extLst>
              </a:tr>
              <a:tr h="83153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7000"/>
                        </a:lnSpc>
                        <a:spcAft>
                          <a:spcPts val="0"/>
                        </a:spcAft>
                      </a:pPr>
                      <a:r>
                        <a:rPr lang="en-US" sz="2800" b="1" dirty="0" err="1">
                          <a:solidFill>
                            <a:srgbClr val="0033CC"/>
                          </a:solidFill>
                          <a:effectLst/>
                          <a:latin typeface="Times New Roman" panose="02020603050405020304" pitchFamily="18" charset="0"/>
                          <a:ea typeface="Calibri" panose="020F0502020204030204" pitchFamily="34" charset="0"/>
                        </a:rPr>
                        <a:t>Lần</a:t>
                      </a:r>
                      <a:r>
                        <a:rPr lang="en-US" sz="2800" b="1" dirty="0">
                          <a:solidFill>
                            <a:srgbClr val="0033CC"/>
                          </a:solidFill>
                          <a:effectLst/>
                          <a:latin typeface="Times New Roman" panose="02020603050405020304" pitchFamily="18" charset="0"/>
                          <a:ea typeface="Calibri" panose="020F0502020204030204" pitchFamily="34" charset="0"/>
                        </a:rPr>
                        <a:t> 2</a:t>
                      </a:r>
                    </a:p>
                    <a:p>
                      <a:pPr algn="ctr">
                        <a:lnSpc>
                          <a:spcPct val="107000"/>
                        </a:lnSpc>
                        <a:spcAft>
                          <a:spcPts val="0"/>
                        </a:spcAft>
                      </a:pPr>
                      <a:r>
                        <a:rPr lang="en-US" sz="2800" b="1" dirty="0">
                          <a:solidFill>
                            <a:srgbClr val="0033CC"/>
                          </a:solidFill>
                          <a:effectLst/>
                          <a:latin typeface="Times New Roman" panose="02020603050405020304" pitchFamily="18" charset="0"/>
                          <a:ea typeface="Calibri" panose="020F0502020204030204" pitchFamily="34" charset="0"/>
                        </a:rPr>
                        <a:t>…</a:t>
                      </a:r>
                      <a:endParaRPr lang="en-US" sz="2800" b="1" dirty="0">
                        <a:effectLst/>
                        <a:latin typeface="Times New Roman" panose="02020603050405020304" pitchFamily="18" charset="0"/>
                        <a:ea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800" dirty="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800" dirty="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p>
                      <a:pPr>
                        <a:lnSpc>
                          <a:spcPct val="107000"/>
                        </a:lnSpc>
                        <a:spcAft>
                          <a:spcPts val="0"/>
                        </a:spcAft>
                      </a:pPr>
                      <a:endParaRPr lang="en-US" sz="2800" dirty="0">
                        <a:effectLst/>
                        <a:latin typeface="Times New Roman" panose="02020603050405020304" pitchFamily="18" charset="0"/>
                        <a:ea typeface="Calibri" panose="020F050202020403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800" dirty="0">
                          <a:solidFill>
                            <a:srgbClr val="0033CC"/>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p>
                      <a:pPr>
                        <a:lnSpc>
                          <a:spcPct val="107000"/>
                        </a:lnSpc>
                        <a:spcAft>
                          <a:spcPts val="0"/>
                        </a:spcAft>
                      </a:pPr>
                      <a:endParaRPr lang="en-US" sz="2800" dirty="0">
                        <a:effectLst/>
                        <a:latin typeface="Times New Roman" panose="02020603050405020304" pitchFamily="18" charset="0"/>
                        <a:ea typeface="Calibri" panose="020F050202020403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8192141"/>
                  </a:ext>
                </a:extLst>
              </a:tr>
            </a:tbl>
          </a:graphicData>
        </a:graphic>
      </p:graphicFrame>
    </p:spTree>
    <p:extLst>
      <p:ext uri="{BB962C8B-B14F-4D97-AF65-F5344CB8AC3E}">
        <p14:creationId xmlns:p14="http://schemas.microsoft.com/office/powerpoint/2010/main" val="107199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171450" y="835819"/>
            <a:ext cx="8754666"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3112678" y="6332875"/>
            <a:ext cx="2909119" cy="457200"/>
          </a:xfrm>
          <a:prstGeom prst="rect">
            <a:avLst/>
          </a:prstGeom>
        </p:spPr>
      </p:pic>
      <p:sp>
        <p:nvSpPr>
          <p:cNvPr id="30" name="Freeform 29"/>
          <p:cNvSpPr/>
          <p:nvPr/>
        </p:nvSpPr>
        <p:spPr>
          <a:xfrm>
            <a:off x="0" y="-19770"/>
            <a:ext cx="9144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133606" y="609728"/>
            <a:ext cx="7488846"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5526" y="-34518"/>
            <a:ext cx="337370"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380666" y="11370"/>
            <a:ext cx="1075486"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pic>
        <p:nvPicPr>
          <p:cNvPr id="7" name="Picture 6"/>
          <p:cNvPicPr>
            <a:picLocks noChangeAspect="1"/>
          </p:cNvPicPr>
          <p:nvPr/>
        </p:nvPicPr>
        <p:blipFill>
          <a:blip r:embed="rId5"/>
          <a:stretch>
            <a:fillRect/>
          </a:stretch>
        </p:blipFill>
        <p:spPr>
          <a:xfrm>
            <a:off x="8569708" y="0"/>
            <a:ext cx="565842" cy="754456"/>
          </a:xfrm>
          <a:prstGeom prst="rect">
            <a:avLst/>
          </a:prstGeom>
        </p:spPr>
      </p:pic>
      <p:sp>
        <p:nvSpPr>
          <p:cNvPr id="11" name="Wave 10"/>
          <p:cNvSpPr/>
          <p:nvPr/>
        </p:nvSpPr>
        <p:spPr>
          <a:xfrm>
            <a:off x="3373036" y="698061"/>
            <a:ext cx="3200855" cy="536229"/>
          </a:xfrm>
          <a:prstGeom prst="wave">
            <a:avLst>
              <a:gd name="adj1" fmla="val 9249"/>
              <a:gd name="adj2" fmla="val 0"/>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1370763" y="114177"/>
            <a:ext cx="777323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CÔ BÉ BÁN DIÊM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(AN-ĐÉC-XEN)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3206955" y="708249"/>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390380" y="1159427"/>
            <a:ext cx="8372620" cy="1043619"/>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1. 2.  </a:t>
            </a:r>
            <a:r>
              <a:rPr kumimoji="0" lang="fr-FR"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ững giấc mộng tưởng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cô</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bé</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sau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những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lần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quẹt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diêm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5" name="Picture 14"/>
          <p:cNvPicPr>
            <a:picLocks noChangeAspect="1"/>
          </p:cNvPicPr>
          <p:nvPr/>
        </p:nvPicPr>
        <p:blipFill>
          <a:blip r:embed="rId6"/>
          <a:stretch>
            <a:fillRect/>
          </a:stretch>
        </p:blipFill>
        <p:spPr>
          <a:xfrm>
            <a:off x="4572001" y="1828641"/>
            <a:ext cx="3997708" cy="3412671"/>
          </a:xfrm>
          <a:prstGeom prst="rect">
            <a:avLst/>
          </a:prstGeom>
        </p:spPr>
      </p:pic>
      <p:sp>
        <p:nvSpPr>
          <p:cNvPr id="17" name="TextBox 16"/>
          <p:cNvSpPr txBox="1"/>
          <p:nvPr/>
        </p:nvSpPr>
        <p:spPr>
          <a:xfrm>
            <a:off x="380667" y="1828641"/>
            <a:ext cx="4191333" cy="4493538"/>
          </a:xfrm>
          <a:prstGeom prst="rect">
            <a:avLst/>
          </a:prstGeom>
          <a:noFill/>
        </p:spPr>
        <p:txBody>
          <a:bodyPr wrap="square" rtlCol="0">
            <a:spAutoFit/>
          </a:bodyPr>
          <a:lstStyle/>
          <a:p>
            <a:pPr algn="just" fontAlgn="base">
              <a:spcBef>
                <a:spcPct val="0"/>
              </a:spcBef>
              <a:spcAft>
                <a:spcPct val="0"/>
              </a:spcAft>
            </a:pPr>
            <a:endParaRPr lang="en-US" sz="2200" b="1" dirty="0">
              <a:solidFill>
                <a:srgbClr val="70AD47">
                  <a:lumMod val="50000"/>
                </a:srgbClr>
              </a:solidFill>
              <a:latin typeface="Times New Roman" panose="02020603050405020304" pitchFamily="18" charset="0"/>
              <a:cs typeface="Times New Roman" panose="02020603050405020304" pitchFamily="18" charset="0"/>
            </a:endParaRPr>
          </a:p>
          <a:p>
            <a:pPr algn="just" fontAlgn="base">
              <a:spcBef>
                <a:spcPct val="0"/>
              </a:spcBef>
              <a:spcAft>
                <a:spcPct val="0"/>
              </a:spcAft>
            </a:pPr>
            <a:r>
              <a:rPr lang="en-US" sz="2200" b="1" dirty="0" err="1">
                <a:solidFill>
                  <a:srgbClr val="70AD47">
                    <a:lumMod val="50000"/>
                  </a:srgbClr>
                </a:solidFill>
                <a:latin typeface="Times New Roman" panose="02020603050405020304" pitchFamily="18" charset="0"/>
                <a:cs typeface="Times New Roman" panose="02020603050405020304" pitchFamily="18" charset="0"/>
              </a:rPr>
              <a:t>Vòng</a:t>
            </a:r>
            <a:r>
              <a:rPr lang="en-US" sz="2200" b="1" dirty="0">
                <a:solidFill>
                  <a:srgbClr val="70AD47">
                    <a:lumMod val="50000"/>
                  </a:srgbClr>
                </a:solidFill>
                <a:latin typeface="Times New Roman" panose="02020603050405020304" pitchFamily="18" charset="0"/>
                <a:cs typeface="Times New Roman" panose="02020603050405020304" pitchFamily="18" charset="0"/>
              </a:rPr>
              <a:t> 1. </a:t>
            </a:r>
            <a:r>
              <a:rPr lang="en-US" sz="2200" dirty="0">
                <a:solidFill>
                  <a:srgbClr val="70AD47">
                    <a:lumMod val="50000"/>
                  </a:srgbClr>
                </a:solidFill>
                <a:latin typeface="Times New Roman" panose="02020603050405020304" pitchFamily="18" charset="0"/>
                <a:cs typeface="Times New Roman" panose="02020603050405020304" pitchFamily="18" charset="0"/>
              </a:rPr>
              <a:t>Chia </a:t>
            </a:r>
            <a:r>
              <a:rPr lang="en-US" sz="2200" dirty="0" err="1">
                <a:solidFill>
                  <a:srgbClr val="70AD47">
                    <a:lumMod val="50000"/>
                  </a:srgbClr>
                </a:solidFill>
                <a:latin typeface="Times New Roman" panose="02020603050405020304" pitchFamily="18" charset="0"/>
                <a:cs typeface="Times New Roman" panose="02020603050405020304" pitchFamily="18" charset="0"/>
              </a:rPr>
              <a:t>lớp</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thành</a:t>
            </a:r>
            <a:r>
              <a:rPr lang="en-US" sz="2200" dirty="0">
                <a:solidFill>
                  <a:srgbClr val="70AD47">
                    <a:lumMod val="50000"/>
                  </a:srgbClr>
                </a:solidFill>
                <a:latin typeface="Times New Roman" panose="02020603050405020304" pitchFamily="18" charset="0"/>
                <a:cs typeface="Times New Roman" panose="02020603050405020304" pitchFamily="18" charset="0"/>
              </a:rPr>
              <a:t> 5 </a:t>
            </a:r>
            <a:r>
              <a:rPr lang="en-US" sz="2200" dirty="0" err="1">
                <a:solidFill>
                  <a:srgbClr val="70AD47">
                    <a:lumMod val="50000"/>
                  </a:srgbClr>
                </a:solidFill>
                <a:latin typeface="Times New Roman" panose="02020603050405020304" pitchFamily="18" charset="0"/>
                <a:cs typeface="Times New Roman" panose="02020603050405020304" pitchFamily="18" charset="0"/>
              </a:rPr>
              <a:t>nhóm</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học</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tập</a:t>
            </a:r>
            <a:r>
              <a:rPr lang="en-US" sz="2200" dirty="0">
                <a:solidFill>
                  <a:srgbClr val="70AD47">
                    <a:lumMod val="50000"/>
                  </a:srgbClr>
                </a:solidFill>
                <a:latin typeface="Times New Roman" panose="02020603050405020304" pitchFamily="18" charset="0"/>
                <a:cs typeface="Times New Roman" panose="02020603050405020304" pitchFamily="18" charset="0"/>
              </a:rPr>
              <a:t> </a:t>
            </a:r>
          </a:p>
          <a:p>
            <a:pPr algn="just" fontAlgn="base">
              <a:spcBef>
                <a:spcPct val="0"/>
              </a:spcBef>
              <a:spcAft>
                <a:spcPct val="0"/>
              </a:spcAft>
            </a:pP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Nhóm</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chuyên</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sâu</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đánh</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số</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thứ</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tự</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thành</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viên</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từ</a:t>
            </a:r>
            <a:r>
              <a:rPr lang="en-US" sz="2200" dirty="0">
                <a:solidFill>
                  <a:srgbClr val="70AD47">
                    <a:lumMod val="50000"/>
                  </a:srgbClr>
                </a:solidFill>
                <a:latin typeface="Times New Roman" panose="02020603050405020304" pitchFamily="18" charset="0"/>
                <a:cs typeface="Times New Roman" panose="02020603050405020304" pitchFamily="18" charset="0"/>
              </a:rPr>
              <a:t> 1 </a:t>
            </a:r>
            <a:r>
              <a:rPr lang="en-US" sz="2200" dirty="0" err="1">
                <a:solidFill>
                  <a:srgbClr val="70AD47">
                    <a:lumMod val="50000"/>
                  </a:srgbClr>
                </a:solidFill>
                <a:latin typeface="Times New Roman" panose="02020603050405020304" pitchFamily="18" charset="0"/>
                <a:cs typeface="Times New Roman" panose="02020603050405020304" pitchFamily="18" charset="0"/>
              </a:rPr>
              <a:t>đến</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hết</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Các</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thành</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viên</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trong</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nhóm</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thảo</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luận</a:t>
            </a:r>
            <a:r>
              <a:rPr lang="en-US" sz="2200" dirty="0">
                <a:solidFill>
                  <a:srgbClr val="70AD47">
                    <a:lumMod val="50000"/>
                  </a:srgbClr>
                </a:solidFill>
                <a:latin typeface="Times New Roman" panose="02020603050405020304" pitchFamily="18" charset="0"/>
                <a:cs typeface="Times New Roman" panose="02020603050405020304" pitchFamily="18" charset="0"/>
              </a:rPr>
              <a:t>.</a:t>
            </a:r>
          </a:p>
          <a:p>
            <a:pPr algn="just" fontAlgn="base">
              <a:spcBef>
                <a:spcPct val="0"/>
              </a:spcBef>
              <a:spcAft>
                <a:spcPct val="0"/>
              </a:spcAft>
            </a:pPr>
            <a:r>
              <a:rPr lang="en-US" sz="2200" b="1" dirty="0" err="1">
                <a:solidFill>
                  <a:srgbClr val="70AD47">
                    <a:lumMod val="50000"/>
                  </a:srgbClr>
                </a:solidFill>
                <a:latin typeface="Times New Roman" panose="02020603050405020304" pitchFamily="18" charset="0"/>
                <a:cs typeface="Times New Roman" panose="02020603050405020304" pitchFamily="18" charset="0"/>
              </a:rPr>
              <a:t>Vòng</a:t>
            </a:r>
            <a:r>
              <a:rPr lang="en-US" sz="2200" b="1" dirty="0">
                <a:solidFill>
                  <a:srgbClr val="70AD47">
                    <a:lumMod val="50000"/>
                  </a:srgbClr>
                </a:solidFill>
                <a:latin typeface="Times New Roman" panose="02020603050405020304" pitchFamily="18" charset="0"/>
                <a:cs typeface="Times New Roman" panose="02020603050405020304" pitchFamily="18" charset="0"/>
              </a:rPr>
              <a:t> 2. </a:t>
            </a:r>
            <a:r>
              <a:rPr lang="en-US" sz="2200" dirty="0" err="1">
                <a:solidFill>
                  <a:srgbClr val="70AD47">
                    <a:lumMod val="50000"/>
                  </a:srgbClr>
                </a:solidFill>
                <a:latin typeface="Times New Roman" panose="02020603050405020304" pitchFamily="18" charset="0"/>
                <a:cs typeface="Times New Roman" panose="02020603050405020304" pitchFamily="18" charset="0"/>
              </a:rPr>
              <a:t>Các</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thành</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viên</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trong</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nhóm</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chuyên</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sâu</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có</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cùng</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số</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lập</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thành</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nhóm</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mới</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Các</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thành</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viên</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trong</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nhóm</a:t>
            </a:r>
            <a:r>
              <a:rPr lang="en-US" sz="2200" dirty="0">
                <a:solidFill>
                  <a:srgbClr val="70AD47">
                    <a:lumMod val="50000"/>
                  </a:srgbClr>
                </a:solidFill>
                <a:latin typeface="Times New Roman" panose="02020603050405020304" pitchFamily="18" charset="0"/>
                <a:cs typeface="Times New Roman" panose="02020603050405020304" pitchFamily="18" charset="0"/>
              </a:rPr>
              <a:t> chia </a:t>
            </a:r>
            <a:r>
              <a:rPr lang="en-US" sz="2200" dirty="0" err="1">
                <a:solidFill>
                  <a:srgbClr val="70AD47">
                    <a:lumMod val="50000"/>
                  </a:srgbClr>
                </a:solidFill>
                <a:latin typeface="Times New Roman" panose="02020603050405020304" pitchFamily="18" charset="0"/>
                <a:cs typeface="Times New Roman" panose="02020603050405020304" pitchFamily="18" charset="0"/>
              </a:rPr>
              <a:t>sẻ</a:t>
            </a:r>
            <a:r>
              <a:rPr lang="en-US" sz="2200" dirty="0">
                <a:solidFill>
                  <a:srgbClr val="70AD47">
                    <a:lumMod val="50000"/>
                  </a:srgbClr>
                </a:solidFill>
                <a:latin typeface="Times New Roman" panose="02020603050405020304" pitchFamily="18" charset="0"/>
                <a:cs typeface="Times New Roman" panose="02020603050405020304" pitchFamily="18" charset="0"/>
              </a:rPr>
              <a:t> </a:t>
            </a:r>
          </a:p>
          <a:p>
            <a:pPr algn="just" fontAlgn="base">
              <a:spcBef>
                <a:spcPct val="0"/>
              </a:spcBef>
              <a:spcAft>
                <a:spcPct val="0"/>
              </a:spcAft>
            </a:pPr>
            <a:r>
              <a:rPr lang="en-US" sz="2200" dirty="0" err="1">
                <a:solidFill>
                  <a:srgbClr val="70AD47">
                    <a:lumMod val="50000"/>
                  </a:srgbClr>
                </a:solidFill>
                <a:latin typeface="Times New Roman" panose="02020603050405020304" pitchFamily="18" charset="0"/>
                <a:cs typeface="Times New Roman" panose="02020603050405020304" pitchFamily="18" charset="0"/>
              </a:rPr>
              <a:t>kiến</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thức</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đã</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thảo</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luận</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trong</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nhóm</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chuyên</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sâu</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cho</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các</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thành</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viên</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còn</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lại</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trong</a:t>
            </a:r>
            <a:r>
              <a:rPr lang="en-US" sz="2200" dirty="0">
                <a:solidFill>
                  <a:srgbClr val="70AD47">
                    <a:lumMod val="50000"/>
                  </a:srgbClr>
                </a:solidFill>
                <a:latin typeface="Times New Roman" panose="02020603050405020304" pitchFamily="18" charset="0"/>
                <a:cs typeface="Times New Roman" panose="02020603050405020304" pitchFamily="18" charset="0"/>
              </a:rPr>
              <a:t> </a:t>
            </a:r>
            <a:r>
              <a:rPr lang="en-US" sz="2200" dirty="0" err="1">
                <a:solidFill>
                  <a:srgbClr val="70AD47">
                    <a:lumMod val="50000"/>
                  </a:srgbClr>
                </a:solidFill>
                <a:latin typeface="Times New Roman" panose="02020603050405020304" pitchFamily="18" charset="0"/>
                <a:cs typeface="Times New Roman" panose="02020603050405020304" pitchFamily="18" charset="0"/>
              </a:rPr>
              <a:t>nhóm</a:t>
            </a:r>
            <a:r>
              <a:rPr lang="en-US" sz="2200" dirty="0">
                <a:solidFill>
                  <a:srgbClr val="70AD47">
                    <a:lumMod val="50000"/>
                  </a:srgb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8171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1000"/>
                                        <p:tgtEl>
                                          <p:spTgt spid="17">
                                            <p:txEl>
                                              <p:pRg st="1" end="1"/>
                                            </p:txEl>
                                          </p:spTgt>
                                        </p:tgtEl>
                                      </p:cBhvr>
                                    </p:animEffect>
                                    <p:anim calcmode="lin" valueType="num">
                                      <p:cBhvr>
                                        <p:cTn id="8"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fade">
                                      <p:cBhvr>
                                        <p:cTn id="12" dur="1000"/>
                                        <p:tgtEl>
                                          <p:spTgt spid="17">
                                            <p:txEl>
                                              <p:pRg st="2" end="2"/>
                                            </p:txEl>
                                          </p:spTgt>
                                        </p:tgtEl>
                                      </p:cBhvr>
                                    </p:animEffect>
                                    <p:anim calcmode="lin" valueType="num">
                                      <p:cBhvr>
                                        <p:cTn id="13"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animEffect transition="in" filter="fade">
                                      <p:cBhvr>
                                        <p:cTn id="19" dur="1000"/>
                                        <p:tgtEl>
                                          <p:spTgt spid="17">
                                            <p:txEl>
                                              <p:pRg st="3" end="3"/>
                                            </p:txEl>
                                          </p:spTgt>
                                        </p:tgtEl>
                                      </p:cBhvr>
                                    </p:animEffect>
                                    <p:anim calcmode="lin" valueType="num">
                                      <p:cBhvr>
                                        <p:cTn id="20"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17">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xEl>
                                              <p:pRg st="4" end="4"/>
                                            </p:txEl>
                                          </p:spTgt>
                                        </p:tgtEl>
                                        <p:attrNameLst>
                                          <p:attrName>style.visibility</p:attrName>
                                        </p:attrNameLst>
                                      </p:cBhvr>
                                      <p:to>
                                        <p:strVal val="visible"/>
                                      </p:to>
                                    </p:set>
                                    <p:animEffect transition="in" filter="fade">
                                      <p:cBhvr>
                                        <p:cTn id="24" dur="1000"/>
                                        <p:tgtEl>
                                          <p:spTgt spid="17">
                                            <p:txEl>
                                              <p:pRg st="4" end="4"/>
                                            </p:txEl>
                                          </p:spTgt>
                                        </p:tgtEl>
                                      </p:cBhvr>
                                    </p:animEffect>
                                    <p:anim calcmode="lin" valueType="num">
                                      <p:cBhvr>
                                        <p:cTn id="25"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a:fillRect/>
          </a:stretch>
        </p:blipFill>
        <p:spPr bwMode="auto">
          <a:xfrm>
            <a:off x="1981200" y="1235075"/>
            <a:ext cx="7162800" cy="5397500"/>
          </a:xfrm>
          <a:prstGeom prst="rect">
            <a:avLst/>
          </a:prstGeom>
          <a:noFill/>
          <a:ln w="9525">
            <a:noFill/>
            <a:miter lim="800000"/>
            <a:headEnd/>
            <a:tailEnd/>
          </a:ln>
        </p:spPr>
      </p:pic>
      <p:sp>
        <p:nvSpPr>
          <p:cNvPr id="5" name="Rectangle 4"/>
          <p:cNvSpPr/>
          <p:nvPr/>
        </p:nvSpPr>
        <p:spPr>
          <a:xfrm>
            <a:off x="1294387" y="250261"/>
            <a:ext cx="6545703" cy="707886"/>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rPr>
              <a:t>HOẠT ĐỘNG KHỞI ĐỘNG</a:t>
            </a:r>
          </a:p>
        </p:txBody>
      </p:sp>
      <p:sp>
        <p:nvSpPr>
          <p:cNvPr id="6" name="Rectangle 5"/>
          <p:cNvSpPr>
            <a:spLocks noChangeArrowheads="1"/>
          </p:cNvSpPr>
          <p:nvPr/>
        </p:nvSpPr>
        <p:spPr bwMode="auto">
          <a:xfrm>
            <a:off x="2941558" y="1853883"/>
            <a:ext cx="5242084" cy="2308324"/>
          </a:xfrm>
          <a:prstGeom prst="rect">
            <a:avLst/>
          </a:prstGeom>
          <a:noFill/>
          <a:ln w="9525">
            <a:noFill/>
            <a:miter lim="800000"/>
            <a:headEnd/>
            <a:tailEnd/>
          </a:ln>
        </p:spPr>
        <p:txBody>
          <a:bodyPr wrap="square">
            <a:spAutoFit/>
          </a:bodyPr>
          <a:lstStyle/>
          <a:p>
            <a:pPr marL="0" marR="0" lvl="0" indent="0" algn="just" defTabSz="914400" rtl="0" eaLnBrk="1" fontAlgn="base" latinLnBrk="0" hangingPunct="1">
              <a:lnSpc>
                <a:spcPct val="15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Quan</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sát</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các</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bức</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tranh</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em</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đoán</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tên</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truyện</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cho</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biết</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giả</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câu</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chuyện</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ấy</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ai</a:t>
            </a:r>
            <a:r>
              <a:rPr kumimoji="0" lang="en-US" sz="3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a:t>
            </a:r>
          </a:p>
        </p:txBody>
      </p:sp>
      <p:pic>
        <p:nvPicPr>
          <p:cNvPr id="7" name="Picture 6"/>
          <p:cNvPicPr>
            <a:picLocks noChangeAspect="1"/>
          </p:cNvPicPr>
          <p:nvPr/>
        </p:nvPicPr>
        <p:blipFill>
          <a:blip r:embed="rId3"/>
          <a:srcRect/>
          <a:stretch>
            <a:fillRect/>
          </a:stretch>
        </p:blipFill>
        <p:spPr bwMode="auto">
          <a:xfrm>
            <a:off x="436960" y="3932239"/>
            <a:ext cx="2209800" cy="2058987"/>
          </a:xfrm>
          <a:prstGeom prst="ellipse">
            <a:avLst/>
          </a:prstGeom>
          <a:ln>
            <a:noFill/>
          </a:ln>
          <a:effectLst>
            <a:softEdge rad="112500"/>
          </a:effectLst>
        </p:spPr>
      </p:pic>
    </p:spTree>
    <p:extLst>
      <p:ext uri="{BB962C8B-B14F-4D97-AF65-F5344CB8AC3E}">
        <p14:creationId xmlns:p14="http://schemas.microsoft.com/office/powerpoint/2010/main" val="181544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171450" y="835819"/>
            <a:ext cx="8754666"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3112678" y="6332875"/>
            <a:ext cx="2909119" cy="457200"/>
          </a:xfrm>
          <a:prstGeom prst="rect">
            <a:avLst/>
          </a:prstGeom>
        </p:spPr>
      </p:pic>
      <p:sp>
        <p:nvSpPr>
          <p:cNvPr id="30" name="Freeform 29"/>
          <p:cNvSpPr/>
          <p:nvPr/>
        </p:nvSpPr>
        <p:spPr>
          <a:xfrm>
            <a:off x="0" y="-19770"/>
            <a:ext cx="9144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133606" y="609728"/>
            <a:ext cx="7488846"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5526" y="-34518"/>
            <a:ext cx="337370"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380666" y="11370"/>
            <a:ext cx="1084784"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pic>
        <p:nvPicPr>
          <p:cNvPr id="7" name="Picture 6"/>
          <p:cNvPicPr>
            <a:picLocks noChangeAspect="1"/>
          </p:cNvPicPr>
          <p:nvPr/>
        </p:nvPicPr>
        <p:blipFill>
          <a:blip r:embed="rId5"/>
          <a:stretch>
            <a:fillRect/>
          </a:stretch>
        </p:blipFill>
        <p:spPr>
          <a:xfrm>
            <a:off x="8569708" y="0"/>
            <a:ext cx="565842" cy="754456"/>
          </a:xfrm>
          <a:prstGeom prst="rect">
            <a:avLst/>
          </a:prstGeom>
        </p:spPr>
      </p:pic>
      <p:sp>
        <p:nvSpPr>
          <p:cNvPr id="11" name="Wave 10"/>
          <p:cNvSpPr/>
          <p:nvPr/>
        </p:nvSpPr>
        <p:spPr>
          <a:xfrm>
            <a:off x="3312680" y="740225"/>
            <a:ext cx="3200855" cy="536229"/>
          </a:xfrm>
          <a:prstGeom prst="wave">
            <a:avLst>
              <a:gd name="adj1" fmla="val 9249"/>
              <a:gd name="adj2" fmla="val 0"/>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1265074" y="56549"/>
            <a:ext cx="777323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CÔ BÉ BÁN DIÊM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(AN-ĐÉC-XEN)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3206955" y="708249"/>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9" name="Group 8"/>
          <p:cNvGrpSpPr/>
          <p:nvPr/>
        </p:nvGrpSpPr>
        <p:grpSpPr>
          <a:xfrm>
            <a:off x="380666" y="1327063"/>
            <a:ext cx="8382334" cy="4921209"/>
            <a:chOff x="2032000" y="1648918"/>
            <a:chExt cx="8128000" cy="4245352"/>
          </a:xfrm>
        </p:grpSpPr>
        <p:sp>
          <p:nvSpPr>
            <p:cNvPr id="10" name="Freeform 9"/>
            <p:cNvSpPr/>
            <p:nvPr/>
          </p:nvSpPr>
          <p:spPr>
            <a:xfrm>
              <a:off x="2032000" y="1648918"/>
              <a:ext cx="8128000" cy="696348"/>
            </a:xfrm>
            <a:custGeom>
              <a:avLst/>
              <a:gdLst>
                <a:gd name="connsiteX0" fmla="*/ 0 w 8128000"/>
                <a:gd name="connsiteY0" fmla="*/ 0 h 1625600"/>
                <a:gd name="connsiteX1" fmla="*/ 8128000 w 8128000"/>
                <a:gd name="connsiteY1" fmla="*/ 0 h 1625600"/>
                <a:gd name="connsiteX2" fmla="*/ 8128000 w 8128000"/>
                <a:gd name="connsiteY2" fmla="*/ 1625600 h 1625600"/>
                <a:gd name="connsiteX3" fmla="*/ 0 w 8128000"/>
                <a:gd name="connsiteY3" fmla="*/ 1625600 h 1625600"/>
                <a:gd name="connsiteX4" fmla="*/ 0 w 812800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1625600">
                  <a:moveTo>
                    <a:pt x="0" y="0"/>
                  </a:moveTo>
                  <a:lnTo>
                    <a:pt x="8128000" y="0"/>
                  </a:lnTo>
                  <a:lnTo>
                    <a:pt x="8128000" y="1625600"/>
                  </a:lnTo>
                  <a:lnTo>
                    <a:pt x="0" y="1625600"/>
                  </a:lnTo>
                  <a:lnTo>
                    <a:pt x="0" y="0"/>
                  </a:lnTo>
                  <a:close/>
                </a:path>
              </a:pathLst>
            </a:custGeom>
          </p:spPr>
          <p:style>
            <a:lnRef idx="0">
              <a:schemeClr val="accent3">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hueOff val="0"/>
                <a:satOff val="0"/>
                <a:lumOff val="0"/>
                <a:alphaOff val="0"/>
              </a:schemeClr>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err="1">
                  <a:latin typeface="Times New Roman" panose="02020603050405020304" pitchFamily="18" charset="0"/>
                  <a:cs typeface="Times New Roman" panose="02020603050405020304" pitchFamily="18" charset="0"/>
                </a:rPr>
                <a:t>Nhận</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xét</a:t>
              </a:r>
              <a:r>
                <a:rPr lang="en-US" sz="2800" b="1" kern="1200" dirty="0">
                  <a:latin typeface="Times New Roman" panose="02020603050405020304" pitchFamily="18" charset="0"/>
                  <a:cs typeface="Times New Roman" panose="02020603050405020304" pitchFamily="18" charset="0"/>
                </a:rPr>
                <a:t>: </a:t>
              </a:r>
              <a:r>
                <a:rPr lang="pt-BR" sz="2800" b="1" kern="1200" dirty="0">
                  <a:latin typeface="Times New Roman" panose="02020603050405020304" pitchFamily="18" charset="0"/>
                  <a:cs typeface="Times New Roman" panose="02020603050405020304" pitchFamily="18" charset="0"/>
                </a:rPr>
                <a:t>Qua những lần quẹt diêm, tác giả giúp ta hiểu:</a:t>
              </a:r>
              <a:endParaRPr lang="en-US" sz="28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2035967" y="2345266"/>
              <a:ext cx="2869123" cy="3413760"/>
            </a:xfrm>
            <a:custGeom>
              <a:avLst/>
              <a:gdLst>
                <a:gd name="connsiteX0" fmla="*/ 0 w 2706687"/>
                <a:gd name="connsiteY0" fmla="*/ 0 h 3413760"/>
                <a:gd name="connsiteX1" fmla="*/ 2706687 w 2706687"/>
                <a:gd name="connsiteY1" fmla="*/ 0 h 3413760"/>
                <a:gd name="connsiteX2" fmla="*/ 2706687 w 2706687"/>
                <a:gd name="connsiteY2" fmla="*/ 3413760 h 3413760"/>
                <a:gd name="connsiteX3" fmla="*/ 0 w 2706687"/>
                <a:gd name="connsiteY3" fmla="*/ 3413760 h 3413760"/>
                <a:gd name="connsiteX4" fmla="*/ 0 w 2706687"/>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3413760">
                  <a:moveTo>
                    <a:pt x="0" y="0"/>
                  </a:moveTo>
                  <a:lnTo>
                    <a:pt x="2706687" y="0"/>
                  </a:lnTo>
                  <a:lnTo>
                    <a:pt x="2706687" y="3413760"/>
                  </a:lnTo>
                  <a:lnTo>
                    <a:pt x="0" y="3413760"/>
                  </a:lnTo>
                  <a:lnTo>
                    <a:pt x="0" y="0"/>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Tâm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hồn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ngây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trong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sáng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em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bé</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bán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diêm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những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ước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lãnag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mạn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diệu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kì</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nhất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từ</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vật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chất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đơn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giản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nhất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đến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ước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được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sống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trong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yêu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thương</a:t>
              </a:r>
              <a:r>
                <a:rPr lang="en-US" sz="2800" kern="1200" dirty="0">
                  <a:latin typeface="Times New Roman" panose="02020603050405020304" pitchFamily="18" charset="0"/>
                  <a:cs typeface="Times New Roman" panose="02020603050405020304" pitchFamily="18" charset="0"/>
                </a:rPr>
                <a:t>.</a:t>
              </a:r>
            </a:p>
          </p:txBody>
        </p:sp>
        <p:sp>
          <p:nvSpPr>
            <p:cNvPr id="16" name="Freeform 15"/>
            <p:cNvSpPr/>
            <p:nvPr/>
          </p:nvSpPr>
          <p:spPr>
            <a:xfrm>
              <a:off x="4909060" y="2345266"/>
              <a:ext cx="2361777" cy="3413760"/>
            </a:xfrm>
            <a:custGeom>
              <a:avLst/>
              <a:gdLst>
                <a:gd name="connsiteX0" fmla="*/ 0 w 2706687"/>
                <a:gd name="connsiteY0" fmla="*/ 0 h 3413760"/>
                <a:gd name="connsiteX1" fmla="*/ 2706687 w 2706687"/>
                <a:gd name="connsiteY1" fmla="*/ 0 h 3413760"/>
                <a:gd name="connsiteX2" fmla="*/ 2706687 w 2706687"/>
                <a:gd name="connsiteY2" fmla="*/ 3413760 h 3413760"/>
                <a:gd name="connsiteX3" fmla="*/ 0 w 2706687"/>
                <a:gd name="connsiteY3" fmla="*/ 3413760 h 3413760"/>
                <a:gd name="connsiteX4" fmla="*/ 0 w 2706687"/>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3413760">
                  <a:moveTo>
                    <a:pt x="0" y="0"/>
                  </a:moveTo>
                  <a:lnTo>
                    <a:pt x="2706687" y="0"/>
                  </a:lnTo>
                  <a:lnTo>
                    <a:pt x="2706687" y="3413760"/>
                  </a:lnTo>
                  <a:lnTo>
                    <a:pt x="0" y="3413760"/>
                  </a:lnTo>
                  <a:lnTo>
                    <a:pt x="0" y="0"/>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Thực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tế</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khắc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nghiệt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đổ</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ập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em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khiến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số</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phận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cô</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bé</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càng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trở</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bất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hạnh</a:t>
              </a:r>
              <a:r>
                <a:rPr lang="en-US" sz="2800" kern="1200" dirty="0">
                  <a:latin typeface="Times New Roman" panose="02020603050405020304" pitchFamily="18" charset="0"/>
                  <a:cs typeface="Times New Roman" panose="02020603050405020304" pitchFamily="18" charset="0"/>
                </a:rPr>
                <a:t>.</a:t>
              </a:r>
            </a:p>
          </p:txBody>
        </p:sp>
        <p:sp>
          <p:nvSpPr>
            <p:cNvPr id="18" name="Freeform 17"/>
            <p:cNvSpPr/>
            <p:nvPr/>
          </p:nvSpPr>
          <p:spPr>
            <a:xfrm>
              <a:off x="7270837" y="2345266"/>
              <a:ext cx="2885193" cy="3413760"/>
            </a:xfrm>
            <a:custGeom>
              <a:avLst/>
              <a:gdLst>
                <a:gd name="connsiteX0" fmla="*/ 0 w 2706687"/>
                <a:gd name="connsiteY0" fmla="*/ 0 h 3413760"/>
                <a:gd name="connsiteX1" fmla="*/ 2706687 w 2706687"/>
                <a:gd name="connsiteY1" fmla="*/ 0 h 3413760"/>
                <a:gd name="connsiteX2" fmla="*/ 2706687 w 2706687"/>
                <a:gd name="connsiteY2" fmla="*/ 3413760 h 3413760"/>
                <a:gd name="connsiteX3" fmla="*/ 0 w 2706687"/>
                <a:gd name="connsiteY3" fmla="*/ 3413760 h 3413760"/>
                <a:gd name="connsiteX4" fmla="*/ 0 w 2706687"/>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3413760">
                  <a:moveTo>
                    <a:pt x="0" y="0"/>
                  </a:moveTo>
                  <a:lnTo>
                    <a:pt x="2706687" y="0"/>
                  </a:lnTo>
                  <a:lnTo>
                    <a:pt x="2706687" y="3413760"/>
                  </a:lnTo>
                  <a:lnTo>
                    <a:pt x="0" y="3413760"/>
                  </a:lnTo>
                  <a:lnTo>
                    <a:pt x="0" y="0"/>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Thái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độ</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cảm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đồng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cảm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xót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xa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yêu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thương</a:t>
              </a:r>
              <a:r>
                <a:rPr lang="en-US" sz="2800" kern="1200" dirty="0">
                  <a:latin typeface="Times New Roman" panose="02020603050405020304" pitchFamily="18" charset="0"/>
                  <a:cs typeface="Times New Roman" panose="02020603050405020304" pitchFamily="18" charset="0"/>
                </a:rPr>
                <a:t>, chia </a:t>
              </a:r>
              <a:r>
                <a:rPr lang="en-US" sz="2800" kern="1200" dirty="0" err="1">
                  <a:latin typeface="Times New Roman" panose="02020603050405020304" pitchFamily="18" charset="0"/>
                  <a:cs typeface="Times New Roman" panose="02020603050405020304" pitchFamily="18" charset="0"/>
                </a:rPr>
                <a:t>sẻ</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với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số</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phận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bất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hạnh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nhỏ</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nhoi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ước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trẻ</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thơ</a:t>
              </a:r>
              <a:r>
                <a:rPr lang="en-US" sz="2800" kern="1200" dirty="0">
                  <a:latin typeface="Times New Roman" panose="02020603050405020304" pitchFamily="18" charset="0"/>
                  <a:cs typeface="Times New Roman" panose="02020603050405020304" pitchFamily="18" charset="0"/>
                </a:rPr>
                <a:t>.</a:t>
              </a:r>
            </a:p>
          </p:txBody>
        </p:sp>
        <p:sp>
          <p:nvSpPr>
            <p:cNvPr id="19" name="Rectangle 18"/>
            <p:cNvSpPr/>
            <p:nvPr/>
          </p:nvSpPr>
          <p:spPr>
            <a:xfrm>
              <a:off x="2032000" y="5759026"/>
              <a:ext cx="8128000" cy="135244"/>
            </a:xfrm>
            <a:prstGeom prst="rect">
              <a:avLst/>
            </a:prstGeom>
          </p:spPr>
          <p:style>
            <a:lnRef idx="0">
              <a:schemeClr val="accent3">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3005604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171450" y="835819"/>
            <a:ext cx="8754666"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3112678" y="6332875"/>
            <a:ext cx="2909119" cy="457200"/>
          </a:xfrm>
          <a:prstGeom prst="rect">
            <a:avLst/>
          </a:prstGeom>
        </p:spPr>
      </p:pic>
      <p:sp>
        <p:nvSpPr>
          <p:cNvPr id="30" name="Freeform 29"/>
          <p:cNvSpPr/>
          <p:nvPr/>
        </p:nvSpPr>
        <p:spPr>
          <a:xfrm>
            <a:off x="0" y="-19770"/>
            <a:ext cx="9144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133606" y="609728"/>
            <a:ext cx="7488846"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5526" y="-34518"/>
            <a:ext cx="337370"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380665" y="11370"/>
            <a:ext cx="990097"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pic>
        <p:nvPicPr>
          <p:cNvPr id="7" name="Picture 6"/>
          <p:cNvPicPr>
            <a:picLocks noChangeAspect="1"/>
          </p:cNvPicPr>
          <p:nvPr/>
        </p:nvPicPr>
        <p:blipFill>
          <a:blip r:embed="rId5"/>
          <a:stretch>
            <a:fillRect/>
          </a:stretch>
        </p:blipFill>
        <p:spPr>
          <a:xfrm>
            <a:off x="8569708" y="0"/>
            <a:ext cx="565842" cy="754456"/>
          </a:xfrm>
          <a:prstGeom prst="rect">
            <a:avLst/>
          </a:prstGeom>
        </p:spPr>
      </p:pic>
      <p:sp>
        <p:nvSpPr>
          <p:cNvPr id="11" name="Wave 10"/>
          <p:cNvSpPr/>
          <p:nvPr/>
        </p:nvSpPr>
        <p:spPr>
          <a:xfrm>
            <a:off x="3346612" y="740204"/>
            <a:ext cx="3200855" cy="536229"/>
          </a:xfrm>
          <a:prstGeom prst="wave">
            <a:avLst>
              <a:gd name="adj1" fmla="val 9249"/>
              <a:gd name="adj2" fmla="val 0"/>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1125156" y="114177"/>
            <a:ext cx="777323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CÔ BÉ BÁN DIÊM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(AN-ĐÉC-XEN)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3206955" y="708249"/>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380666" y="1159427"/>
            <a:ext cx="6995826" cy="587853"/>
          </a:xfrm>
          <a:prstGeom prst="rect">
            <a:avLst/>
          </a:prstGeom>
        </p:spPr>
        <p:txBody>
          <a:bodyPr wrap="none">
            <a:spAutoFit/>
          </a:bodyPr>
          <a:lstStyle/>
          <a:p>
            <a:pPr>
              <a:lnSpc>
                <a:spcPct val="115000"/>
              </a:lnSpc>
              <a:spcAft>
                <a:spcPts val="0"/>
              </a:spcAft>
            </a:pPr>
            <a:r>
              <a:rPr lang="en-US" sz="2800" b="1">
                <a:solidFill>
                  <a:srgbClr val="0070C0"/>
                </a:solidFill>
                <a:latin typeface="Times New Roman" panose="02020603050405020304" pitchFamily="18" charset="0"/>
                <a:ea typeface="Times New Roman" panose="02020603050405020304" pitchFamily="18" charset="0"/>
              </a:rPr>
              <a:t>1.3. </a:t>
            </a:r>
            <a:r>
              <a:rPr lang="en-US" sz="2800" b="1" dirty="0" err="1">
                <a:solidFill>
                  <a:srgbClr val="0070C0"/>
                </a:solidFill>
                <a:latin typeface="Times New Roman" panose="02020603050405020304" pitchFamily="18" charset="0"/>
                <a:ea typeface="Times New Roman" panose="02020603050405020304" pitchFamily="18" charset="0"/>
              </a:rPr>
              <a:t>Cái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chết</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thương</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tâm</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của</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cô</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bé</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bán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diêm</a:t>
            </a:r>
            <a:endParaRPr lang="en-US" sz="2800" dirty="0">
              <a:effectLst/>
              <a:latin typeface="Times New Roman" panose="02020603050405020304" pitchFamily="18" charset="0"/>
              <a:ea typeface="Times New Roman" panose="02020603050405020304" pitchFamily="18" charset="0"/>
            </a:endParaRPr>
          </a:p>
        </p:txBody>
      </p:sp>
      <p:pic>
        <p:nvPicPr>
          <p:cNvPr id="20" name="Picture 19"/>
          <p:cNvPicPr>
            <a:picLocks noChangeAspect="1"/>
          </p:cNvPicPr>
          <p:nvPr/>
        </p:nvPicPr>
        <p:blipFill>
          <a:blip r:embed="rId6"/>
          <a:stretch>
            <a:fillRect/>
          </a:stretch>
        </p:blipFill>
        <p:spPr>
          <a:xfrm>
            <a:off x="5627536" y="2070887"/>
            <a:ext cx="2672644" cy="31847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Rectangle 3"/>
          <p:cNvSpPr/>
          <p:nvPr/>
        </p:nvSpPr>
        <p:spPr>
          <a:xfrm>
            <a:off x="684480" y="2154676"/>
            <a:ext cx="4564661" cy="4056495"/>
          </a:xfrm>
          <a:prstGeom prst="rect">
            <a:avLst/>
          </a:prstGeom>
        </p:spPr>
        <p:txBody>
          <a:bodyPr wrap="square">
            <a:spAutoFit/>
          </a:bodyPr>
          <a:lstStyle/>
          <a:p>
            <a:pPr>
              <a:lnSpc>
                <a:spcPct val="115000"/>
              </a:lnSpc>
              <a:spcAft>
                <a:spcPts val="0"/>
              </a:spcAft>
            </a:pPr>
            <a:r>
              <a:rPr lang="vi-VN" sz="3200" dirty="0">
                <a:solidFill>
                  <a:srgbClr val="222222"/>
                </a:solidFill>
                <a:latin typeface="Times New Roman" panose="02020603050405020304" pitchFamily="18" charset="0"/>
                <a:ea typeface="Times New Roman" panose="02020603050405020304" pitchFamily="18" charset="0"/>
              </a:rPr>
              <a:t>Em bé: chết nhưng đôi má vẫn hồng và đôi môi đang mỉm cười -&gt;</a:t>
            </a:r>
            <a:r>
              <a:rPr lang="vi-VN" sz="3200" i="1" dirty="0">
                <a:solidFill>
                  <a:srgbClr val="222222"/>
                </a:solidFill>
                <a:latin typeface="Times New Roman" panose="02020603050405020304" pitchFamily="18" charset="0"/>
                <a:ea typeface="Times New Roman" panose="02020603050405020304" pitchFamily="18" charset="0"/>
              </a:rPr>
              <a:t>Cái chết không bi luỵ mà được miêu tả rất đẹp, cái chết của một người toại nguyện</a:t>
            </a:r>
            <a:r>
              <a:rPr lang="en-US" sz="3200" i="1" dirty="0">
                <a:solidFill>
                  <a:srgbClr val="222222"/>
                </a:solidFill>
                <a:latin typeface="Times New Roman" panose="02020603050405020304" pitchFamily="18" charset="0"/>
                <a:ea typeface="Times New Roman" panose="02020603050405020304" pitchFamily="18" charset="0"/>
              </a:rPr>
              <a:t>.</a:t>
            </a:r>
            <a:r>
              <a:rPr lang="vi-VN" sz="3200" i="1" dirty="0">
                <a:solidFill>
                  <a:srgbClr val="222222"/>
                </a:solidFill>
                <a:latin typeface="Times New Roman" panose="02020603050405020304" pitchFamily="18" charset="0"/>
                <a:ea typeface="Times New Roman" panose="02020603050405020304" pitchFamily="18" charset="0"/>
              </a:rPr>
              <a:t> </a:t>
            </a:r>
            <a:endParaRPr lang="en-US" sz="32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83644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171450" y="835819"/>
            <a:ext cx="8754666"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3112678" y="6332875"/>
            <a:ext cx="2909119" cy="457200"/>
          </a:xfrm>
          <a:prstGeom prst="rect">
            <a:avLst/>
          </a:prstGeom>
        </p:spPr>
      </p:pic>
      <p:sp>
        <p:nvSpPr>
          <p:cNvPr id="30" name="Freeform 29"/>
          <p:cNvSpPr/>
          <p:nvPr/>
        </p:nvSpPr>
        <p:spPr>
          <a:xfrm>
            <a:off x="0" y="-19770"/>
            <a:ext cx="9144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133606" y="609728"/>
            <a:ext cx="7488846"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5526" y="-34518"/>
            <a:ext cx="337370"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380666" y="11370"/>
            <a:ext cx="914734"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pic>
        <p:nvPicPr>
          <p:cNvPr id="7" name="Picture 6"/>
          <p:cNvPicPr>
            <a:picLocks noChangeAspect="1"/>
          </p:cNvPicPr>
          <p:nvPr/>
        </p:nvPicPr>
        <p:blipFill>
          <a:blip r:embed="rId5"/>
          <a:stretch>
            <a:fillRect/>
          </a:stretch>
        </p:blipFill>
        <p:spPr>
          <a:xfrm>
            <a:off x="8569708" y="0"/>
            <a:ext cx="565842" cy="754456"/>
          </a:xfrm>
          <a:prstGeom prst="rect">
            <a:avLst/>
          </a:prstGeom>
        </p:spPr>
      </p:pic>
      <p:sp>
        <p:nvSpPr>
          <p:cNvPr id="11" name="Wave 10"/>
          <p:cNvSpPr/>
          <p:nvPr/>
        </p:nvSpPr>
        <p:spPr>
          <a:xfrm>
            <a:off x="3332127" y="723784"/>
            <a:ext cx="3200855" cy="536229"/>
          </a:xfrm>
          <a:prstGeom prst="wave">
            <a:avLst>
              <a:gd name="adj1" fmla="val 9249"/>
              <a:gd name="adj2" fmla="val 0"/>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1332499" y="85251"/>
            <a:ext cx="7541845"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CÔ BÉ BÁN DIÊM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(AN-ĐÉC-XEN)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3206955" y="708249"/>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380666" y="1159427"/>
            <a:ext cx="6995826"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Times New Roman" panose="02020603050405020304" pitchFamily="18" charset="0"/>
                <a:ea typeface="Times New Roman" panose="02020603050405020304" pitchFamily="18" charset="0"/>
                <a:cs typeface="+mn-cs"/>
              </a:rPr>
              <a:t>1.3.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Cái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chết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thương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tâm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cô</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bé</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bán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diêm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443707" y="1747279"/>
            <a:ext cx="8319627" cy="4577407"/>
          </a:xfrm>
          <a:prstGeom prst="rect">
            <a:avLst/>
          </a:prstGeom>
        </p:spPr>
        <p:txBody>
          <a:bodyPr wrap="square">
            <a:spAutoFit/>
          </a:bodyPr>
          <a:lstStyle/>
          <a:p>
            <a:pPr>
              <a:lnSpc>
                <a:spcPct val="115000"/>
              </a:lnSpc>
              <a:spcAft>
                <a:spcPts val="0"/>
              </a:spcAft>
            </a:pPr>
            <a:r>
              <a:rPr lang="vi-VN" sz="3200" dirty="0">
                <a:solidFill>
                  <a:srgbClr val="222222"/>
                </a:solidFill>
                <a:latin typeface="Times New Roman" panose="02020603050405020304" pitchFamily="18" charset="0"/>
                <a:ea typeface="Times New Roman" panose="02020603050405020304" pitchFamily="18" charset="0"/>
              </a:rPr>
              <a:t>-  Nguyên nhân cái chết của em bé: Vì:</a:t>
            </a:r>
            <a:endParaRPr lang="en-US" sz="3200" dirty="0">
              <a:latin typeface="Times New Roman" panose="02020603050405020304" pitchFamily="18" charset="0"/>
              <a:ea typeface="Times New Roman" panose="02020603050405020304" pitchFamily="18" charset="0"/>
            </a:endParaRPr>
          </a:p>
          <a:p>
            <a:pPr>
              <a:lnSpc>
                <a:spcPct val="115000"/>
              </a:lnSpc>
              <a:spcAft>
                <a:spcPts val="0"/>
              </a:spcAft>
            </a:pPr>
            <a:r>
              <a:rPr lang="vi-VN" sz="3200" dirty="0">
                <a:solidFill>
                  <a:srgbClr val="222222"/>
                </a:solidFill>
                <a:latin typeface="Times New Roman" panose="02020603050405020304" pitchFamily="18" charset="0"/>
                <a:ea typeface="Times New Roman" panose="02020603050405020304" pitchFamily="18" charset="0"/>
              </a:rPr>
              <a:t> + </a:t>
            </a:r>
            <a:r>
              <a:rPr lang="en-US" sz="3200" dirty="0">
                <a:solidFill>
                  <a:srgbClr val="222222"/>
                </a:solidFill>
                <a:latin typeface="Times New Roman" panose="02020603050405020304" pitchFamily="18" charset="0"/>
                <a:ea typeface="Times New Roman" panose="02020603050405020304" pitchFamily="18" charset="0"/>
              </a:rPr>
              <a:t>G</a:t>
            </a:r>
            <a:r>
              <a:rPr lang="vi-VN" sz="3200" dirty="0">
                <a:solidFill>
                  <a:srgbClr val="222222"/>
                </a:solidFill>
                <a:latin typeface="Times New Roman" panose="02020603050405020304" pitchFamily="18" charset="0"/>
                <a:ea typeface="Times New Roman" panose="02020603050405020304" pitchFamily="18" charset="0"/>
              </a:rPr>
              <a:t>iá rét trong đêm giao thừa</a:t>
            </a:r>
            <a:endParaRPr lang="en-US" sz="3200" dirty="0">
              <a:latin typeface="Times New Roman" panose="02020603050405020304" pitchFamily="18" charset="0"/>
              <a:ea typeface="Times New Roman" panose="02020603050405020304" pitchFamily="18" charset="0"/>
            </a:endParaRPr>
          </a:p>
          <a:p>
            <a:pPr>
              <a:lnSpc>
                <a:spcPct val="115000"/>
              </a:lnSpc>
              <a:spcAft>
                <a:spcPts val="0"/>
              </a:spcAft>
            </a:pPr>
            <a:r>
              <a:rPr lang="vi-VN" sz="3200" dirty="0">
                <a:solidFill>
                  <a:srgbClr val="222222"/>
                </a:solidFill>
                <a:latin typeface="Times New Roman" panose="02020603050405020304" pitchFamily="18" charset="0"/>
                <a:ea typeface="Times New Roman" panose="02020603050405020304" pitchFamily="18" charset="0"/>
              </a:rPr>
              <a:t> + </a:t>
            </a:r>
            <a:r>
              <a:rPr lang="en-US" sz="3200" dirty="0">
                <a:solidFill>
                  <a:srgbClr val="222222"/>
                </a:solidFill>
                <a:latin typeface="Times New Roman" panose="02020603050405020304" pitchFamily="18" charset="0"/>
                <a:ea typeface="Times New Roman" panose="02020603050405020304" pitchFamily="18" charset="0"/>
              </a:rPr>
              <a:t>S</a:t>
            </a:r>
            <a:r>
              <a:rPr lang="vi-VN" sz="3200" dirty="0">
                <a:solidFill>
                  <a:srgbClr val="222222"/>
                </a:solidFill>
                <a:latin typeface="Times New Roman" panose="02020603050405020304" pitchFamily="18" charset="0"/>
                <a:ea typeface="Times New Roman" panose="02020603050405020304" pitchFamily="18" charset="0"/>
              </a:rPr>
              <a:t>ự độc ác của người cha</a:t>
            </a:r>
            <a:endParaRPr lang="en-US" sz="3200" dirty="0">
              <a:latin typeface="Times New Roman" panose="02020603050405020304" pitchFamily="18" charset="0"/>
              <a:ea typeface="Times New Roman" panose="02020603050405020304" pitchFamily="18" charset="0"/>
            </a:endParaRPr>
          </a:p>
          <a:p>
            <a:pPr>
              <a:lnSpc>
                <a:spcPct val="115000"/>
              </a:lnSpc>
              <a:spcAft>
                <a:spcPts val="0"/>
              </a:spcAft>
            </a:pPr>
            <a:r>
              <a:rPr lang="vi-VN" sz="3200" dirty="0">
                <a:solidFill>
                  <a:srgbClr val="222222"/>
                </a:solidFill>
                <a:latin typeface="Times New Roman" panose="02020603050405020304" pitchFamily="18" charset="0"/>
                <a:ea typeface="Times New Roman" panose="02020603050405020304" pitchFamily="18" charset="0"/>
              </a:rPr>
              <a:t> + </a:t>
            </a:r>
            <a:r>
              <a:rPr lang="en-US" sz="3200" dirty="0">
                <a:solidFill>
                  <a:srgbClr val="222222"/>
                </a:solidFill>
                <a:latin typeface="Times New Roman" panose="02020603050405020304" pitchFamily="18" charset="0"/>
                <a:ea typeface="Times New Roman" panose="02020603050405020304" pitchFamily="18" charset="0"/>
              </a:rPr>
              <a:t>S</a:t>
            </a:r>
            <a:r>
              <a:rPr lang="vi-VN" sz="3200" dirty="0">
                <a:solidFill>
                  <a:srgbClr val="222222"/>
                </a:solidFill>
                <a:latin typeface="Times New Roman" panose="02020603050405020304" pitchFamily="18" charset="0"/>
                <a:ea typeface="Times New Roman" panose="02020603050405020304" pitchFamily="18" charset="0"/>
              </a:rPr>
              <a:t>ự lạnh lùng, vô tình của mọi người </a:t>
            </a:r>
            <a:endParaRPr lang="en-US" sz="3200" dirty="0">
              <a:latin typeface="Times New Roman" panose="02020603050405020304" pitchFamily="18" charset="0"/>
              <a:ea typeface="Times New Roman" panose="02020603050405020304" pitchFamily="18" charset="0"/>
            </a:endParaRPr>
          </a:p>
          <a:p>
            <a:pPr>
              <a:lnSpc>
                <a:spcPct val="115000"/>
              </a:lnSpc>
              <a:spcAft>
                <a:spcPts val="0"/>
              </a:spcAft>
            </a:pPr>
            <a:r>
              <a:rPr lang="vi-VN" sz="3200" i="1" dirty="0">
                <a:solidFill>
                  <a:srgbClr val="222222"/>
                </a:solidFill>
                <a:latin typeface="Times New Roman" panose="02020603050405020304" pitchFamily="18" charset="0"/>
                <a:ea typeface="Times New Roman" panose="02020603050405020304" pitchFamily="18" charset="0"/>
              </a:rPr>
              <a:t>=&gt; Cái chết là sự giải thoát cho em khỏii cảnh đói rét, cô độc, tố cáo sự độc ác của người cha và lên án sự thờ ơ, vô nhân đạo của người đời trước một em bé khốn khổ</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1424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fade">
                                      <p:cBhvr>
                                        <p:cTn id="35" dur="1000"/>
                                        <p:tgtEl>
                                          <p:spTgt spid="9">
                                            <p:txEl>
                                              <p:pRg st="4" end="4"/>
                                            </p:txEl>
                                          </p:spTgt>
                                        </p:tgtEl>
                                      </p:cBhvr>
                                    </p:animEffect>
                                    <p:anim calcmode="lin" valueType="num">
                                      <p:cBhvr>
                                        <p:cTn id="36"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171450" y="835819"/>
            <a:ext cx="8754666"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3112678" y="6332875"/>
            <a:ext cx="2909119" cy="457200"/>
          </a:xfrm>
          <a:prstGeom prst="rect">
            <a:avLst/>
          </a:prstGeom>
        </p:spPr>
      </p:pic>
      <p:sp>
        <p:nvSpPr>
          <p:cNvPr id="30" name="Freeform 29"/>
          <p:cNvSpPr/>
          <p:nvPr/>
        </p:nvSpPr>
        <p:spPr>
          <a:xfrm>
            <a:off x="0" y="-19770"/>
            <a:ext cx="9144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133606" y="609728"/>
            <a:ext cx="7488846"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5526" y="-34518"/>
            <a:ext cx="337370"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380666" y="11370"/>
            <a:ext cx="1075486"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pic>
        <p:nvPicPr>
          <p:cNvPr id="7" name="Picture 6"/>
          <p:cNvPicPr>
            <a:picLocks noChangeAspect="1"/>
          </p:cNvPicPr>
          <p:nvPr/>
        </p:nvPicPr>
        <p:blipFill>
          <a:blip r:embed="rId5"/>
          <a:stretch>
            <a:fillRect/>
          </a:stretch>
        </p:blipFill>
        <p:spPr>
          <a:xfrm>
            <a:off x="8569708" y="0"/>
            <a:ext cx="565842" cy="754456"/>
          </a:xfrm>
          <a:prstGeom prst="rect">
            <a:avLst/>
          </a:prstGeom>
        </p:spPr>
      </p:pic>
      <p:sp>
        <p:nvSpPr>
          <p:cNvPr id="11" name="Wave 10"/>
          <p:cNvSpPr/>
          <p:nvPr/>
        </p:nvSpPr>
        <p:spPr>
          <a:xfrm>
            <a:off x="3325952" y="780039"/>
            <a:ext cx="3200855" cy="536229"/>
          </a:xfrm>
          <a:prstGeom prst="wave">
            <a:avLst>
              <a:gd name="adj1" fmla="val 9249"/>
              <a:gd name="adj2" fmla="val 0"/>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1650977" y="99164"/>
            <a:ext cx="7541845"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CÔ BÉ BÁN DIÊM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(AN-ĐÉC-XEN)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3206955" y="708249"/>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380666" y="1159427"/>
            <a:ext cx="6995826"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1.3.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Cái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chết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thương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tâm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cô</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bé</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bán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diêm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Down Arrow Callout 3"/>
          <p:cNvSpPr/>
          <p:nvPr/>
        </p:nvSpPr>
        <p:spPr>
          <a:xfrm>
            <a:off x="1912582" y="1673128"/>
            <a:ext cx="6027593" cy="1139253"/>
          </a:xfrm>
          <a:prstGeom prst="downArrowCallout">
            <a:avLst>
              <a:gd name="adj1" fmla="val 115789"/>
              <a:gd name="adj2" fmla="val 119737"/>
              <a:gd name="adj3" fmla="val 25000"/>
              <a:gd name="adj4" fmla="val 64977"/>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3200" b="1" dirty="0" err="1">
                <a:solidFill>
                  <a:srgbClr val="000000"/>
                </a:solidFill>
                <a:latin typeface="Times New Roman" panose="02020603050405020304" pitchFamily="18" charset="0"/>
                <a:ea typeface="Times New Roman" panose="02020603050405020304" pitchFamily="18" charset="0"/>
              </a:rPr>
              <a:t>Nhận</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xét</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về</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cách</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kết</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thúc</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truyện</a:t>
            </a:r>
            <a:r>
              <a:rPr lang="en-US" sz="3200" dirty="0">
                <a:solidFill>
                  <a:srgbClr val="000000"/>
                </a:solidFill>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p:txBody>
      </p:sp>
      <p:sp>
        <p:nvSpPr>
          <p:cNvPr id="12" name="Round Diagonal Corner Rectangle 11"/>
          <p:cNvSpPr/>
          <p:nvPr/>
        </p:nvSpPr>
        <p:spPr>
          <a:xfrm>
            <a:off x="395906" y="3201528"/>
            <a:ext cx="4324684" cy="3046744"/>
          </a:xfrm>
          <a:prstGeom prst="round2Diag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00"/>
                </a:solidFill>
                <a:latin typeface="Times New Roman" panose="02020603050405020304" pitchFamily="18" charset="0"/>
                <a:ea typeface="Times New Roman" panose="02020603050405020304" pitchFamily="18" charset="0"/>
              </a:rPr>
              <a:t>Kết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thúc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hậu</a:t>
            </a:r>
            <a:r>
              <a:rPr lang="en-US" sz="2400" dirty="0">
                <a:solidFill>
                  <a:srgbClr val="000000"/>
                </a:solidFill>
                <a:latin typeface="Times New Roman" panose="02020603050405020304" pitchFamily="18" charset="0"/>
                <a:ea typeface="Times New Roman" panose="02020603050405020304" pitchFamily="18" charset="0"/>
              </a:rPr>
              <a:t>: </a:t>
            </a:r>
          </a:p>
          <a:p>
            <a:pPr algn="just"/>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lí</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giải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dựa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trên</a:t>
            </a:r>
            <a:r>
              <a:rPr lang="en-US" sz="2400" dirty="0">
                <a:solidFill>
                  <a:srgbClr val="000000"/>
                </a:solidFill>
                <a:latin typeface="Times New Roman" panose="02020603050405020304" pitchFamily="18" charset="0"/>
                <a:ea typeface="Times New Roman" panose="02020603050405020304" pitchFamily="18" charset="0"/>
              </a:rPr>
              <a:t> chi </a:t>
            </a:r>
            <a:r>
              <a:rPr lang="en-US" sz="2400" dirty="0" err="1">
                <a:solidFill>
                  <a:srgbClr val="000000"/>
                </a:solidFill>
                <a:latin typeface="Times New Roman" panose="02020603050405020304" pitchFamily="18" charset="0"/>
                <a:ea typeface="Times New Roman" panose="02020603050405020304" pitchFamily="18" charset="0"/>
              </a:rPr>
              <a:t>tiết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vẻ</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đẹp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bé</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đôi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hồng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đôi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môi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đang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mỉm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cười”là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đẹp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hình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hài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xác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linh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hồn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khát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vọng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bé</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vẫn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sống</a:t>
            </a:r>
            <a:r>
              <a:rPr lang="en-US" sz="2400" dirty="0">
                <a:solidFill>
                  <a:srgbClr val="000000"/>
                </a:solidFill>
                <a:latin typeface="Times New Roman" panose="02020603050405020304" pitchFamily="18" charset="0"/>
                <a:ea typeface="Times New Roman" panose="02020603050405020304" pitchFamily="18" charset="0"/>
              </a:rPr>
              <a:t> </a:t>
            </a:r>
            <a:endParaRPr lang="en-US" sz="2400" dirty="0"/>
          </a:p>
        </p:txBody>
      </p:sp>
      <p:sp>
        <p:nvSpPr>
          <p:cNvPr id="17" name="Round Diagonal Corner Rectangle 16"/>
          <p:cNvSpPr/>
          <p:nvPr/>
        </p:nvSpPr>
        <p:spPr>
          <a:xfrm>
            <a:off x="4878029" y="3103006"/>
            <a:ext cx="3673996" cy="3046744"/>
          </a:xfrm>
          <a:prstGeom prst="round2Diag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00"/>
                </a:solidFill>
                <a:latin typeface="Times New Roman" panose="02020603050405020304" pitchFamily="18" charset="0"/>
                <a:ea typeface="Times New Roman" panose="02020603050405020304" pitchFamily="18" charset="0"/>
              </a:rPr>
              <a:t>Kết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thúc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hậu</a:t>
            </a:r>
            <a:r>
              <a:rPr lang="en-US" sz="2400" dirty="0">
                <a:solidFill>
                  <a:srgbClr val="000000"/>
                </a:solidFill>
                <a:latin typeface="Times New Roman" panose="02020603050405020304" pitchFamily="18" charset="0"/>
                <a:ea typeface="Times New Roman" panose="02020603050405020304" pitchFamily="18" charset="0"/>
              </a:rPr>
              <a:t>: </a:t>
            </a:r>
          </a:p>
          <a:p>
            <a:pPr algn="just"/>
            <a:r>
              <a:rPr lang="en-US" sz="2400" dirty="0" err="1">
                <a:solidFill>
                  <a:srgbClr val="000000"/>
                </a:solidFill>
                <a:latin typeface="Times New Roman" panose="02020603050405020304" pitchFamily="18" charset="0"/>
                <a:ea typeface="Times New Roman" panose="02020603050405020304" pitchFamily="18" charset="0"/>
              </a:rPr>
              <a:t>Cô</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bé</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khốn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khổ</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cảnh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tượng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thương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tâm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vì</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đói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vì</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rét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vì</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thiếu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tình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yêu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thương</a:t>
            </a:r>
            <a:r>
              <a:rPr lang="en-US" sz="2400" dirty="0">
                <a:solidFill>
                  <a:srgbClr val="000000"/>
                </a:solidFill>
                <a:latin typeface="Times New Roman" panose="02020603050405020304" pitchFamily="18" charset="0"/>
                <a:ea typeface="Times New Roman" panose="02020603050405020304" pitchFamily="18" charset="0"/>
              </a:rPr>
              <a:t> </a:t>
            </a:r>
            <a:endParaRPr lang="en-US" sz="2400" dirty="0"/>
          </a:p>
        </p:txBody>
      </p:sp>
    </p:spTree>
    <p:extLst>
      <p:ext uri="{BB962C8B-B14F-4D97-AF65-F5344CB8AC3E}">
        <p14:creationId xmlns:p14="http://schemas.microsoft.com/office/powerpoint/2010/main" val="203795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189904" y="910358"/>
            <a:ext cx="8754666"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3112678" y="6332875"/>
            <a:ext cx="2909119" cy="457200"/>
          </a:xfrm>
          <a:prstGeom prst="rect">
            <a:avLst/>
          </a:prstGeom>
        </p:spPr>
      </p:pic>
      <p:sp>
        <p:nvSpPr>
          <p:cNvPr id="30" name="Freeform 29"/>
          <p:cNvSpPr/>
          <p:nvPr/>
        </p:nvSpPr>
        <p:spPr>
          <a:xfrm>
            <a:off x="0" y="-19770"/>
            <a:ext cx="9144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133606" y="609728"/>
            <a:ext cx="7488846"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5526" y="-34518"/>
            <a:ext cx="337370"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380666" y="11370"/>
            <a:ext cx="1084784"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pic>
        <p:nvPicPr>
          <p:cNvPr id="7" name="Picture 6"/>
          <p:cNvPicPr>
            <a:picLocks noChangeAspect="1"/>
          </p:cNvPicPr>
          <p:nvPr/>
        </p:nvPicPr>
        <p:blipFill>
          <a:blip r:embed="rId5"/>
          <a:stretch>
            <a:fillRect/>
          </a:stretch>
        </p:blipFill>
        <p:spPr>
          <a:xfrm>
            <a:off x="8569708" y="0"/>
            <a:ext cx="565842" cy="754456"/>
          </a:xfrm>
          <a:prstGeom prst="rect">
            <a:avLst/>
          </a:prstGeom>
        </p:spPr>
      </p:pic>
      <p:sp>
        <p:nvSpPr>
          <p:cNvPr id="11" name="Wave 10"/>
          <p:cNvSpPr/>
          <p:nvPr/>
        </p:nvSpPr>
        <p:spPr>
          <a:xfrm>
            <a:off x="3359249" y="727218"/>
            <a:ext cx="3200855" cy="536229"/>
          </a:xfrm>
          <a:prstGeom prst="wave">
            <a:avLst>
              <a:gd name="adj1" fmla="val 9249"/>
              <a:gd name="adj2" fmla="val 0"/>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1272291" y="70938"/>
            <a:ext cx="7874023"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CÔ BÉ BÁN DIÊM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(AN-ĐÉC-XEN)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3206955" y="708249"/>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380666" y="1159427"/>
            <a:ext cx="6995826"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Times New Roman" panose="02020603050405020304" pitchFamily="18" charset="0"/>
                <a:ea typeface="Times New Roman" panose="02020603050405020304" pitchFamily="18" charset="0"/>
                <a:cs typeface="+mn-cs"/>
              </a:rPr>
              <a:t>1.3.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Cái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chết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thương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tâm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cô</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bé</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bán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diêm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5" name="Group 14"/>
          <p:cNvGrpSpPr/>
          <p:nvPr/>
        </p:nvGrpSpPr>
        <p:grpSpPr>
          <a:xfrm>
            <a:off x="394683" y="2833955"/>
            <a:ext cx="2141534" cy="2010086"/>
            <a:chOff x="666389" y="3010967"/>
            <a:chExt cx="2855378" cy="2010086"/>
          </a:xfrm>
        </p:grpSpPr>
        <p:sp>
          <p:nvSpPr>
            <p:cNvPr id="9" name="Heart 8"/>
            <p:cNvSpPr/>
            <p:nvPr/>
          </p:nvSpPr>
          <p:spPr>
            <a:xfrm>
              <a:off x="666389" y="3010967"/>
              <a:ext cx="2855378" cy="2010086"/>
            </a:xfrm>
            <a:prstGeom prst="hear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258332" y="3335328"/>
              <a:ext cx="2108229" cy="1384995"/>
            </a:xfrm>
            <a:prstGeom prst="rect">
              <a:avLst/>
            </a:prstGeom>
          </p:spPr>
          <p:txBody>
            <a:bodyPr wrap="square">
              <a:spAutoFit/>
            </a:bodyPr>
            <a:lstStyle/>
            <a:p>
              <a:r>
                <a:rPr lang="en-US" sz="2800" b="1" dirty="0" err="1">
                  <a:solidFill>
                    <a:srgbClr val="000000"/>
                  </a:solidFill>
                  <a:latin typeface="Times New Roman" panose="02020603050405020304" pitchFamily="18" charset="0"/>
                  <a:ea typeface="Times New Roman" panose="02020603050405020304" pitchFamily="18" charset="0"/>
                </a:rPr>
                <a:t>T</a:t>
              </a:r>
              <a:r>
                <a:rPr lang="en-US" sz="2800" b="1" dirty="0" err="1">
                  <a:solidFill>
                    <a:srgbClr val="222222"/>
                  </a:solidFill>
                  <a:latin typeface="Times New Roman" panose="02020603050405020304" pitchFamily="18" charset="0"/>
                  <a:ea typeface="Times New Roman" panose="02020603050405020304" pitchFamily="18" charset="0"/>
                </a:rPr>
                <a:t>ình</a:t>
              </a:r>
              <a:r>
                <a:rPr lang="en-US" sz="2800" b="1" dirty="0">
                  <a:solidFill>
                    <a:srgbClr val="222222"/>
                  </a:solidFill>
                  <a:latin typeface="Times New Roman" panose="02020603050405020304" pitchFamily="18" charset="0"/>
                  <a:ea typeface="Times New Roman" panose="02020603050405020304" pitchFamily="18" charset="0"/>
                </a:rPr>
                <a:t> </a:t>
              </a:r>
              <a:r>
                <a:rPr lang="en-US" sz="2800" b="1" dirty="0" err="1">
                  <a:solidFill>
                    <a:srgbClr val="222222"/>
                  </a:solidFill>
                  <a:latin typeface="Times New Roman" panose="02020603050405020304" pitchFamily="18" charset="0"/>
                  <a:ea typeface="Times New Roman" panose="02020603050405020304" pitchFamily="18" charset="0"/>
                </a:rPr>
                <a:t>cảm</a:t>
              </a:r>
              <a:r>
                <a:rPr lang="en-US" sz="2800" b="1" dirty="0">
                  <a:solidFill>
                    <a:srgbClr val="222222"/>
                  </a:solidFill>
                  <a:latin typeface="Times New Roman" panose="02020603050405020304" pitchFamily="18" charset="0"/>
                  <a:ea typeface="Times New Roman" panose="02020603050405020304" pitchFamily="18" charset="0"/>
                </a:rPr>
                <a:t> </a:t>
              </a:r>
              <a:r>
                <a:rPr lang="en-US" sz="2800" b="1" dirty="0" err="1">
                  <a:solidFill>
                    <a:srgbClr val="222222"/>
                  </a:solidFill>
                  <a:latin typeface="Times New Roman" panose="02020603050405020304" pitchFamily="18" charset="0"/>
                  <a:ea typeface="Times New Roman" panose="02020603050405020304" pitchFamily="18" charset="0"/>
                </a:rPr>
                <a:t>của</a:t>
              </a:r>
              <a:r>
                <a:rPr lang="en-US" sz="2800" b="1" dirty="0">
                  <a:solidFill>
                    <a:srgbClr val="222222"/>
                  </a:solidFill>
                  <a:latin typeface="Times New Roman" panose="02020603050405020304" pitchFamily="18" charset="0"/>
                  <a:ea typeface="Times New Roman" panose="02020603050405020304" pitchFamily="18" charset="0"/>
                </a:rPr>
                <a:t> </a:t>
              </a:r>
              <a:r>
                <a:rPr lang="en-US" sz="2800" b="1" dirty="0" err="1">
                  <a:solidFill>
                    <a:srgbClr val="222222"/>
                  </a:solidFill>
                  <a:latin typeface="Times New Roman" panose="02020603050405020304" pitchFamily="18" charset="0"/>
                  <a:ea typeface="Times New Roman" panose="02020603050405020304" pitchFamily="18" charset="0"/>
                </a:rPr>
                <a:t>tác</a:t>
              </a:r>
              <a:r>
                <a:rPr lang="en-US" sz="2800" b="1" dirty="0">
                  <a:solidFill>
                    <a:srgbClr val="222222"/>
                  </a:solidFill>
                  <a:latin typeface="Times New Roman" panose="02020603050405020304" pitchFamily="18" charset="0"/>
                  <a:ea typeface="Times New Roman" panose="02020603050405020304" pitchFamily="18" charset="0"/>
                </a:rPr>
                <a:t> </a:t>
              </a:r>
              <a:r>
                <a:rPr lang="en-US" sz="2800" b="1" dirty="0" err="1">
                  <a:solidFill>
                    <a:srgbClr val="222222"/>
                  </a:solidFill>
                  <a:latin typeface="Times New Roman" panose="02020603050405020304" pitchFamily="18" charset="0"/>
                  <a:ea typeface="Times New Roman" panose="02020603050405020304" pitchFamily="18" charset="0"/>
                </a:rPr>
                <a:t>giả</a:t>
              </a:r>
              <a:r>
                <a:rPr lang="en-US" sz="2800" b="1" dirty="0">
                  <a:solidFill>
                    <a:srgbClr val="222222"/>
                  </a:solidFill>
                  <a:latin typeface="Times New Roman" panose="02020603050405020304" pitchFamily="18" charset="0"/>
                  <a:ea typeface="Times New Roman" panose="02020603050405020304" pitchFamily="18" charset="0"/>
                </a:rPr>
                <a:t>:</a:t>
              </a:r>
              <a:r>
                <a:rPr lang="en-US" sz="2800" dirty="0">
                  <a:solidFill>
                    <a:srgbClr val="222222"/>
                  </a:solidFill>
                  <a:latin typeface="Times New Roman" panose="02020603050405020304" pitchFamily="18" charset="0"/>
                  <a:ea typeface="Times New Roman" panose="02020603050405020304" pitchFamily="18" charset="0"/>
                </a:rPr>
                <a:t> </a:t>
              </a:r>
              <a:endParaRPr lang="en-US" sz="2800" dirty="0"/>
            </a:p>
          </p:txBody>
        </p:sp>
      </p:grpSp>
      <p:grpSp>
        <p:nvGrpSpPr>
          <p:cNvPr id="23" name="Group 22"/>
          <p:cNvGrpSpPr/>
          <p:nvPr/>
        </p:nvGrpSpPr>
        <p:grpSpPr>
          <a:xfrm>
            <a:off x="2522201" y="1897309"/>
            <a:ext cx="3862768" cy="4206555"/>
            <a:chOff x="3461147" y="2060170"/>
            <a:chExt cx="5027768" cy="3614859"/>
          </a:xfrm>
        </p:grpSpPr>
        <p:sp>
          <p:nvSpPr>
            <p:cNvPr id="16" name="Flowchart: Display 15"/>
            <p:cNvSpPr/>
            <p:nvPr/>
          </p:nvSpPr>
          <p:spPr>
            <a:xfrm>
              <a:off x="3461147" y="2060170"/>
              <a:ext cx="5027768" cy="3337140"/>
            </a:xfrm>
            <a:prstGeom prst="flowChartDisplay">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275938" y="2060170"/>
              <a:ext cx="3851337" cy="3614859"/>
            </a:xfrm>
            <a:prstGeom prst="rect">
              <a:avLst/>
            </a:prstGeom>
          </p:spPr>
          <p:txBody>
            <a:bodyPr wrap="square">
              <a:spAutoFit/>
            </a:bodyPr>
            <a:lstStyle/>
            <a:p>
              <a:pPr algn="just"/>
              <a:r>
                <a:rPr lang="en-US" sz="2800" dirty="0" err="1">
                  <a:solidFill>
                    <a:srgbClr val="222222"/>
                  </a:solidFill>
                  <a:latin typeface="Times New Roman" panose="02020603050405020304" pitchFamily="18" charset="0"/>
                  <a:ea typeface="Times New Roman" panose="02020603050405020304" pitchFamily="18" charset="0"/>
                </a:rPr>
                <a:t>Tình</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yêu</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thương</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nỗi</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xót</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xa</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đau</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đớn</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niềm</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cảm</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thông</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sâu</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sắc</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đối</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với</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những</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em</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bé</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bất</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hạnh</a:t>
              </a:r>
              <a:r>
                <a:rPr lang="en-US" sz="2800" dirty="0">
                  <a:solidFill>
                    <a:srgbClr val="222222"/>
                  </a:solidFill>
                  <a:latin typeface="Times New Roman" panose="02020603050405020304" pitchFamily="18" charset="0"/>
                  <a:ea typeface="Times New Roman" panose="02020603050405020304" pitchFamily="18" charset="0"/>
                </a:rPr>
                <a:t> . </a:t>
              </a:r>
              <a:r>
                <a:rPr lang="en-US" sz="2800" dirty="0" err="1">
                  <a:solidFill>
                    <a:srgbClr val="222222"/>
                  </a:solidFill>
                  <a:latin typeface="Times New Roman" panose="02020603050405020304" pitchFamily="18" charset="0"/>
                  <a:ea typeface="Times New Roman" panose="02020603050405020304" pitchFamily="18" charset="0"/>
                </a:rPr>
                <a:t>Tác</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giả</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phát</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hiện</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và</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trân</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trọng</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những</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ước</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mơ</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của</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các</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em</a:t>
              </a:r>
              <a:endParaRPr lang="en-US" sz="2800" dirty="0"/>
            </a:p>
          </p:txBody>
        </p:sp>
      </p:grpSp>
      <p:grpSp>
        <p:nvGrpSpPr>
          <p:cNvPr id="24" name="Group 23"/>
          <p:cNvGrpSpPr/>
          <p:nvPr/>
        </p:nvGrpSpPr>
        <p:grpSpPr>
          <a:xfrm>
            <a:off x="7028055" y="2504802"/>
            <a:ext cx="1953345" cy="2692026"/>
            <a:chOff x="9370739" y="2504802"/>
            <a:chExt cx="2604460" cy="2692026"/>
          </a:xfrm>
        </p:grpSpPr>
        <p:sp>
          <p:nvSpPr>
            <p:cNvPr id="19" name="Oval 18"/>
            <p:cNvSpPr/>
            <p:nvPr/>
          </p:nvSpPr>
          <p:spPr>
            <a:xfrm>
              <a:off x="9370739" y="2504802"/>
              <a:ext cx="2604460" cy="269202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9759038" y="2727430"/>
              <a:ext cx="2044464" cy="2246769"/>
            </a:xfrm>
            <a:prstGeom prst="rect">
              <a:avLst/>
            </a:prstGeom>
          </p:spPr>
          <p:txBody>
            <a:bodyPr wrap="square">
              <a:spAutoFit/>
            </a:bodyPr>
            <a:lstStyle/>
            <a:p>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đạo</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sâu</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pSp>
      <p:sp>
        <p:nvSpPr>
          <p:cNvPr id="21" name="Right Arrow 20"/>
          <p:cNvSpPr/>
          <p:nvPr/>
        </p:nvSpPr>
        <p:spPr>
          <a:xfrm>
            <a:off x="6384969" y="3406331"/>
            <a:ext cx="643086" cy="869429"/>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4574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2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circle(in)">
                                      <p:cBhvr>
                                        <p:cTn id="22"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171450" y="835819"/>
            <a:ext cx="8754666"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3112678" y="6332875"/>
            <a:ext cx="2909119" cy="457200"/>
          </a:xfrm>
          <a:prstGeom prst="rect">
            <a:avLst/>
          </a:prstGeom>
        </p:spPr>
      </p:pic>
      <p:sp>
        <p:nvSpPr>
          <p:cNvPr id="30" name="Freeform 29"/>
          <p:cNvSpPr/>
          <p:nvPr/>
        </p:nvSpPr>
        <p:spPr>
          <a:xfrm>
            <a:off x="0" y="-19770"/>
            <a:ext cx="9144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133606" y="609728"/>
            <a:ext cx="7488846"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5526" y="-34518"/>
            <a:ext cx="337370"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380665" y="11370"/>
            <a:ext cx="976247"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pic>
        <p:nvPicPr>
          <p:cNvPr id="7" name="Picture 6"/>
          <p:cNvPicPr>
            <a:picLocks noChangeAspect="1"/>
          </p:cNvPicPr>
          <p:nvPr/>
        </p:nvPicPr>
        <p:blipFill>
          <a:blip r:embed="rId5"/>
          <a:stretch>
            <a:fillRect/>
          </a:stretch>
        </p:blipFill>
        <p:spPr>
          <a:xfrm>
            <a:off x="8569708" y="0"/>
            <a:ext cx="565842" cy="754456"/>
          </a:xfrm>
          <a:prstGeom prst="rect">
            <a:avLst/>
          </a:prstGeom>
        </p:spPr>
      </p:pic>
      <p:sp>
        <p:nvSpPr>
          <p:cNvPr id="11" name="Wave 10"/>
          <p:cNvSpPr/>
          <p:nvPr/>
        </p:nvSpPr>
        <p:spPr>
          <a:xfrm>
            <a:off x="3362883" y="753860"/>
            <a:ext cx="3200855" cy="536229"/>
          </a:xfrm>
          <a:prstGeom prst="wave">
            <a:avLst>
              <a:gd name="adj1" fmla="val 9249"/>
              <a:gd name="adj2" fmla="val 0"/>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1192388" y="115320"/>
            <a:ext cx="7541844"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CÔ BÉ BÁN DIÊM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(AN-ĐÉC-XEN)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3206955" y="708249"/>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7" name="Group 16"/>
          <p:cNvGrpSpPr/>
          <p:nvPr/>
        </p:nvGrpSpPr>
        <p:grpSpPr>
          <a:xfrm>
            <a:off x="685801" y="1403121"/>
            <a:ext cx="7772397" cy="4857785"/>
            <a:chOff x="946151" y="2128603"/>
            <a:chExt cx="10363194" cy="4857785"/>
          </a:xfrm>
        </p:grpSpPr>
        <p:sp>
          <p:nvSpPr>
            <p:cNvPr id="25" name="Freeform 24"/>
            <p:cNvSpPr/>
            <p:nvPr/>
          </p:nvSpPr>
          <p:spPr>
            <a:xfrm>
              <a:off x="6096000" y="3043013"/>
              <a:ext cx="2224013" cy="771971"/>
            </a:xfrm>
            <a:custGeom>
              <a:avLst/>
              <a:gdLst/>
              <a:ahLst/>
              <a:cxnLst/>
              <a:rect l="0" t="0" r="0" b="0"/>
              <a:pathLst>
                <a:path>
                  <a:moveTo>
                    <a:pt x="0" y="0"/>
                  </a:moveTo>
                  <a:lnTo>
                    <a:pt x="0" y="385985"/>
                  </a:lnTo>
                  <a:lnTo>
                    <a:pt x="2224013" y="385985"/>
                  </a:lnTo>
                  <a:lnTo>
                    <a:pt x="2224013" y="771971"/>
                  </a:lnTo>
                </a:path>
              </a:pathLst>
            </a:custGeom>
            <a:noFill/>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26" name="Freeform 25"/>
            <p:cNvSpPr/>
            <p:nvPr/>
          </p:nvSpPr>
          <p:spPr>
            <a:xfrm>
              <a:off x="3871986" y="3043013"/>
              <a:ext cx="2224013" cy="771971"/>
            </a:xfrm>
            <a:custGeom>
              <a:avLst/>
              <a:gdLst/>
              <a:ahLst/>
              <a:cxnLst/>
              <a:rect l="0" t="0" r="0" b="0"/>
              <a:pathLst>
                <a:path>
                  <a:moveTo>
                    <a:pt x="2224013" y="0"/>
                  </a:moveTo>
                  <a:lnTo>
                    <a:pt x="2224013" y="385985"/>
                  </a:lnTo>
                  <a:lnTo>
                    <a:pt x="0" y="385985"/>
                  </a:lnTo>
                  <a:lnTo>
                    <a:pt x="0" y="771971"/>
                  </a:lnTo>
                </a:path>
              </a:pathLst>
            </a:custGeom>
            <a:noFill/>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27" name="Freeform 26"/>
            <p:cNvSpPr/>
            <p:nvPr/>
          </p:nvSpPr>
          <p:spPr>
            <a:xfrm>
              <a:off x="4257972" y="2128603"/>
              <a:ext cx="3676054" cy="914410"/>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a:latin typeface="Times New Roman" panose="02020603050405020304" pitchFamily="18" charset="0"/>
                  <a:cs typeface="Times New Roman" panose="02020603050405020304" pitchFamily="18" charset="0"/>
                </a:rPr>
                <a:t>2. </a:t>
              </a:r>
              <a:r>
                <a:rPr lang="en-US" sz="2800" b="1" kern="1200" dirty="0" err="1">
                  <a:latin typeface="Times New Roman" panose="02020603050405020304" pitchFamily="18" charset="0"/>
                  <a:cs typeface="Times New Roman" panose="02020603050405020304" pitchFamily="18" charset="0"/>
                </a:rPr>
                <a:t>Yếu</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tố</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kì</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ảo</a:t>
              </a:r>
              <a:endParaRPr lang="en-US" sz="2800" kern="1200" dirty="0">
                <a:latin typeface="Times New Roman" panose="02020603050405020304" pitchFamily="18" charset="0"/>
                <a:cs typeface="Times New Roman" panose="02020603050405020304" pitchFamily="18" charset="0"/>
              </a:endParaRPr>
            </a:p>
          </p:txBody>
        </p:sp>
        <p:sp>
          <p:nvSpPr>
            <p:cNvPr id="28" name="Freeform 27"/>
            <p:cNvSpPr/>
            <p:nvPr/>
          </p:nvSpPr>
          <p:spPr>
            <a:xfrm>
              <a:off x="946151" y="3896348"/>
              <a:ext cx="4398730" cy="3090040"/>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just" defTabSz="1244600">
                <a:lnSpc>
                  <a:spcPct val="90000"/>
                </a:lnSpc>
                <a:spcBef>
                  <a:spcPct val="0"/>
                </a:spcBef>
                <a:spcAft>
                  <a:spcPct val="35000"/>
                </a:spcAft>
              </a:pPr>
              <a:r>
                <a:rPr lang="pt-BR" sz="2800" kern="1200" dirty="0">
                  <a:solidFill>
                    <a:schemeClr val="tx1"/>
                  </a:solidFill>
                  <a:latin typeface="Times New Roman" panose="02020603050405020304" pitchFamily="18" charset="0"/>
                  <a:cs typeface="Times New Roman" panose="02020603050405020304" pitchFamily="18" charset="0"/>
                </a:rPr>
                <a:t>* Yếu tố kì ảo trong truyện: 5 lần quẹt diêm của cô bé với các sự vật hiện ra:  lò sưởi – bàn ăn dọn sẵn – cây thông Nô-en – hình ảnh người bà...</a:t>
              </a:r>
              <a:endParaRPr lang="en-US" sz="2800" kern="1200" dirty="0">
                <a:solidFill>
                  <a:schemeClr val="tx1"/>
                </a:solidFill>
                <a:latin typeface="Times New Roman" panose="02020603050405020304" pitchFamily="18" charset="0"/>
                <a:cs typeface="Times New Roman" panose="02020603050405020304" pitchFamily="18" charset="0"/>
              </a:endParaRPr>
            </a:p>
          </p:txBody>
        </p:sp>
        <p:sp>
          <p:nvSpPr>
            <p:cNvPr id="29" name="Freeform 28"/>
            <p:cNvSpPr/>
            <p:nvPr/>
          </p:nvSpPr>
          <p:spPr>
            <a:xfrm>
              <a:off x="6288990" y="3908068"/>
              <a:ext cx="5020355" cy="2967165"/>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just" defTabSz="1244600">
                <a:lnSpc>
                  <a:spcPct val="90000"/>
                </a:lnSpc>
                <a:spcBef>
                  <a:spcPct val="0"/>
                </a:spcBef>
                <a:spcAft>
                  <a:spcPct val="35000"/>
                </a:spcAft>
              </a:pPr>
              <a:r>
                <a:rPr lang="pt-BR" sz="2800" b="1" kern="1200" dirty="0">
                  <a:solidFill>
                    <a:schemeClr val="tx1"/>
                  </a:solidFill>
                  <a:latin typeface="Times New Roman" panose="02020603050405020304" pitchFamily="18" charset="0"/>
                  <a:cs typeface="Times New Roman" panose="02020603050405020304" pitchFamily="18" charset="0"/>
                </a:rPr>
                <a:t>* Tác dụng của các chi tiết kì ảo: </a:t>
              </a:r>
              <a:r>
                <a:rPr lang="pt-BR" sz="2800" kern="1200" dirty="0">
                  <a:solidFill>
                    <a:schemeClr val="tx1"/>
                  </a:solidFill>
                  <a:latin typeface="Times New Roman" panose="02020603050405020304" pitchFamily="18" charset="0"/>
                  <a:cs typeface="Times New Roman" panose="02020603050405020304" pitchFamily="18" charset="0"/>
                </a:rPr>
                <a:t>các chi tiết mộng ảo đan xen với các chi tiết hiện thực đã gửi gắm ước mơ về cuộc sống no đủ, tràn đầy yêu thương của cô bé bán diêm.</a:t>
              </a:r>
              <a:endParaRPr lang="en-US" sz="2800" kern="1200"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79511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171450" y="835819"/>
            <a:ext cx="8754666"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3112678" y="6332875"/>
            <a:ext cx="2909119" cy="457200"/>
          </a:xfrm>
          <a:prstGeom prst="rect">
            <a:avLst/>
          </a:prstGeom>
        </p:spPr>
      </p:pic>
      <p:sp>
        <p:nvSpPr>
          <p:cNvPr id="30" name="Freeform 29"/>
          <p:cNvSpPr/>
          <p:nvPr/>
        </p:nvSpPr>
        <p:spPr>
          <a:xfrm>
            <a:off x="0" y="-19770"/>
            <a:ext cx="9144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133606" y="609728"/>
            <a:ext cx="7488846"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5526" y="-34518"/>
            <a:ext cx="337370"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380666" y="11370"/>
            <a:ext cx="89642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pic>
        <p:nvPicPr>
          <p:cNvPr id="7" name="Picture 6"/>
          <p:cNvPicPr>
            <a:picLocks noChangeAspect="1"/>
          </p:cNvPicPr>
          <p:nvPr/>
        </p:nvPicPr>
        <p:blipFill>
          <a:blip r:embed="rId5"/>
          <a:stretch>
            <a:fillRect/>
          </a:stretch>
        </p:blipFill>
        <p:spPr>
          <a:xfrm>
            <a:off x="8569708" y="0"/>
            <a:ext cx="565842" cy="754456"/>
          </a:xfrm>
          <a:prstGeom prst="rect">
            <a:avLst/>
          </a:prstGeom>
        </p:spPr>
      </p:pic>
      <p:sp>
        <p:nvSpPr>
          <p:cNvPr id="11" name="Wave 10"/>
          <p:cNvSpPr/>
          <p:nvPr/>
        </p:nvSpPr>
        <p:spPr>
          <a:xfrm>
            <a:off x="3322970" y="725493"/>
            <a:ext cx="3200855" cy="536229"/>
          </a:xfrm>
          <a:prstGeom prst="wave">
            <a:avLst>
              <a:gd name="adj1" fmla="val 9249"/>
              <a:gd name="adj2" fmla="val 0"/>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1277086" y="42124"/>
            <a:ext cx="7560163"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CÔ BÉ BÁN DIÊM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(AN-ĐÉC-XEN)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3206955" y="708249"/>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 name="Group 3"/>
          <p:cNvGrpSpPr/>
          <p:nvPr/>
        </p:nvGrpSpPr>
        <p:grpSpPr>
          <a:xfrm>
            <a:off x="331844" y="1676401"/>
            <a:ext cx="8237864" cy="4065382"/>
            <a:chOff x="776668" y="1659574"/>
            <a:chExt cx="10983819" cy="4065382"/>
          </a:xfrm>
        </p:grpSpPr>
        <p:sp>
          <p:nvSpPr>
            <p:cNvPr id="9" name="Freeform 8"/>
            <p:cNvSpPr/>
            <p:nvPr/>
          </p:nvSpPr>
          <p:spPr>
            <a:xfrm>
              <a:off x="4308855" y="1659574"/>
              <a:ext cx="7451632" cy="4065382"/>
            </a:xfrm>
            <a:custGeom>
              <a:avLst/>
              <a:gdLst>
                <a:gd name="connsiteX0" fmla="*/ 0 w 5298281"/>
                <a:gd name="connsiteY0" fmla="*/ 0 h 3179038"/>
                <a:gd name="connsiteX1" fmla="*/ 5298281 w 5298281"/>
                <a:gd name="connsiteY1" fmla="*/ 0 h 3179038"/>
                <a:gd name="connsiteX2" fmla="*/ 5298281 w 5298281"/>
                <a:gd name="connsiteY2" fmla="*/ 3179038 h 3179038"/>
                <a:gd name="connsiteX3" fmla="*/ 0 w 5298281"/>
                <a:gd name="connsiteY3" fmla="*/ 3179038 h 3179038"/>
                <a:gd name="connsiteX4" fmla="*/ 0 w 5298281"/>
                <a:gd name="connsiteY4" fmla="*/ 0 h 3179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8281" h="3179038">
                  <a:moveTo>
                    <a:pt x="0" y="0"/>
                  </a:moveTo>
                  <a:lnTo>
                    <a:pt x="5298281" y="0"/>
                  </a:lnTo>
                  <a:lnTo>
                    <a:pt x="5298281" y="3179038"/>
                  </a:lnTo>
                  <a:lnTo>
                    <a:pt x="0" y="3179038"/>
                  </a:lnTo>
                  <a:lnTo>
                    <a:pt x="0" y="0"/>
                  </a:lnTo>
                  <a:close/>
                </a:path>
              </a:pathLst>
            </a:cu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47725" tIns="199136" rIns="199136" bIns="199136" numCol="1" spcCol="1270" anchor="ctr" anchorCtr="0">
              <a:noAutofit/>
            </a:bodyPr>
            <a:lstStyle/>
            <a:p>
              <a:pPr lvl="0" algn="just" defTabSz="1244600">
                <a:lnSpc>
                  <a:spcPct val="90000"/>
                </a:lnSpc>
                <a:spcBef>
                  <a:spcPct val="0"/>
                </a:spcBef>
                <a:spcAft>
                  <a:spcPct val="35000"/>
                </a:spcAft>
              </a:pPr>
              <a:r>
                <a:rPr lang="en-US" sz="2800" kern="1200" dirty="0">
                  <a:latin typeface="Times New Roman" panose="02020603050405020304" pitchFamily="18" charset="0"/>
                  <a:cs typeface="Times New Roman" panose="02020603050405020304" pitchFamily="18" charset="0"/>
                </a:rPr>
                <a:t>Qua </a:t>
              </a:r>
              <a:r>
                <a:rPr lang="en-US" sz="2800" kern="1200" dirty="0" err="1">
                  <a:latin typeface="Times New Roman" panose="02020603050405020304" pitchFamily="18" charset="0"/>
                  <a:cs typeface="Times New Roman" panose="02020603050405020304" pitchFamily="18" charset="0"/>
                </a:rPr>
                <a:t>câu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chuyện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muốn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truyền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tải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đến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người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thông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điệp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giàu</a:t>
              </a:r>
              <a:r>
                <a:rPr lang="en-US" sz="2800" kern="1200" dirty="0">
                  <a:latin typeface="Times New Roman" panose="02020603050405020304" pitchFamily="18" charset="0"/>
                  <a:cs typeface="Times New Roman" panose="02020603050405020304" pitchFamily="18" charset="0"/>
                </a:rPr>
                <a:t> ý </a:t>
              </a:r>
              <a:r>
                <a:rPr lang="en-US" sz="2800" kern="1200" dirty="0" err="1">
                  <a:latin typeface="Times New Roman" panose="02020603050405020304" pitchFamily="18" charset="0"/>
                  <a:cs typeface="Times New Roman" panose="02020603050405020304" pitchFamily="18" charset="0"/>
                </a:rPr>
                <a:t>nghĩa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thấm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đẫm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trị</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đạo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hãy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yêu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thương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trẻ</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chúng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được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sống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một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cuộc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sống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đủ</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đầy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hạnh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phúc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xây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dựng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cuộc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sống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ấm</a:t>
              </a:r>
              <a:r>
                <a:rPr lang="en-US" sz="2800" kern="1200" dirty="0">
                  <a:latin typeface="Times New Roman" panose="02020603050405020304" pitchFamily="18" charset="0"/>
                  <a:cs typeface="Times New Roman" panose="02020603050405020304" pitchFamily="18" charset="0"/>
                </a:rPr>
                <a:t> no </a:t>
              </a:r>
              <a:r>
                <a:rPr lang="en-US" sz="2800" kern="1200" dirty="0" err="1">
                  <a:latin typeface="Times New Roman" panose="02020603050405020304" pitchFamily="18" charset="0"/>
                  <a:cs typeface="Times New Roman" panose="02020603050405020304" pitchFamily="18" charset="0"/>
                </a:rPr>
                <a:t>cho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tất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mọi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người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nhất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những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em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bé</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đáng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thương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đời</a:t>
              </a:r>
              <a:r>
                <a:rPr lang="en-US" sz="2800" kern="1200" dirty="0">
                  <a:latin typeface="Times New Roman" panose="02020603050405020304" pitchFamily="18" charset="0"/>
                  <a:cs typeface="Times New Roman" panose="02020603050405020304" pitchFamily="18" charset="0"/>
                </a:rPr>
                <a:t>.</a:t>
              </a:r>
            </a:p>
          </p:txBody>
        </p:sp>
        <p:sp>
          <p:nvSpPr>
            <p:cNvPr id="10" name="Freeform 9"/>
            <p:cNvSpPr/>
            <p:nvPr/>
          </p:nvSpPr>
          <p:spPr>
            <a:xfrm>
              <a:off x="776668" y="2232724"/>
              <a:ext cx="3532187" cy="1627252"/>
            </a:xfrm>
            <a:custGeom>
              <a:avLst/>
              <a:gdLst>
                <a:gd name="connsiteX0" fmla="*/ 0 w 3532187"/>
                <a:gd name="connsiteY0" fmla="*/ 1588725 h 3177449"/>
                <a:gd name="connsiteX1" fmla="*/ 1766094 w 3532187"/>
                <a:gd name="connsiteY1" fmla="*/ 0 h 3177449"/>
                <a:gd name="connsiteX2" fmla="*/ 3532188 w 3532187"/>
                <a:gd name="connsiteY2" fmla="*/ 1588725 h 3177449"/>
                <a:gd name="connsiteX3" fmla="*/ 1766094 w 3532187"/>
                <a:gd name="connsiteY3" fmla="*/ 3177450 h 3177449"/>
                <a:gd name="connsiteX4" fmla="*/ 0 w 3532187"/>
                <a:gd name="connsiteY4" fmla="*/ 1588725 h 3177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2187" h="3177449">
                  <a:moveTo>
                    <a:pt x="0" y="1588725"/>
                  </a:moveTo>
                  <a:cubicBezTo>
                    <a:pt x="0" y="711296"/>
                    <a:pt x="790707" y="0"/>
                    <a:pt x="1766094" y="0"/>
                  </a:cubicBezTo>
                  <a:cubicBezTo>
                    <a:pt x="2741481" y="0"/>
                    <a:pt x="3532188" y="711296"/>
                    <a:pt x="3532188" y="1588725"/>
                  </a:cubicBezTo>
                  <a:cubicBezTo>
                    <a:pt x="3532188" y="2466154"/>
                    <a:pt x="2741481" y="3177450"/>
                    <a:pt x="1766094" y="3177450"/>
                  </a:cubicBezTo>
                  <a:cubicBezTo>
                    <a:pt x="790707" y="3177450"/>
                    <a:pt x="0" y="2466154"/>
                    <a:pt x="0" y="1588725"/>
                  </a:cubicBezTo>
                  <a:close/>
                </a:path>
              </a:pathLst>
            </a:custGeom>
            <a:blipFill>
              <a:blip r:embed="rId7"/>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17277" tIns="465327" rIns="517277" bIns="465327" numCol="1" spcCol="1270" anchor="ctr" anchorCtr="0">
              <a:noAutofit/>
            </a:bodyPr>
            <a:lstStyle/>
            <a:p>
              <a:pPr lvl="0" algn="ctr" defTabSz="1244600">
                <a:lnSpc>
                  <a:spcPct val="90000"/>
                </a:lnSpc>
                <a:spcBef>
                  <a:spcPct val="0"/>
                </a:spcBef>
                <a:spcAft>
                  <a:spcPct val="35000"/>
                </a:spcAft>
              </a:pPr>
              <a:r>
                <a:rPr lang="pt-BR" sz="2800" b="1" kern="1200" dirty="0">
                  <a:latin typeface="Times New Roman" panose="02020603050405020304" pitchFamily="18" charset="0"/>
                  <a:cs typeface="Times New Roman" panose="02020603050405020304" pitchFamily="18" charset="0"/>
                </a:rPr>
                <a:t>3. Ý nghĩa của câu chuyện</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5186059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19075" y="157164"/>
            <a:ext cx="3131227" cy="835025"/>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15000"/>
              </a:lnSpc>
              <a:spcBef>
                <a:spcPct val="0"/>
              </a:spcBef>
              <a:spcAft>
                <a:spcPct val="0"/>
              </a:spcAft>
              <a:buClrTx/>
              <a:buSzTx/>
              <a:buFontTx/>
              <a:buNone/>
              <a:tabLst/>
              <a:defRPr/>
            </a:pPr>
            <a:r>
              <a:rPr lang="en-US" sz="3200" b="1" noProof="0" dirty="0">
                <a:solidFill>
                  <a:srgbClr val="000000"/>
                </a:solidFill>
                <a:latin typeface="Times New Roman" pitchFamily="18" charset="0"/>
                <a:cs typeface="Times New Roman" pitchFamily="18" charset="0"/>
              </a:rPr>
              <a:t>III</a:t>
            </a:r>
            <a:r>
              <a:rPr kumimoji="0" lang="en-US" sz="32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Tổng</a:t>
            </a:r>
            <a:r>
              <a:rPr kumimoji="0" lang="en-US" sz="32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kết</a:t>
            </a:r>
            <a:endParaRPr kumimoji="0" lang="en-US" sz="32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pic>
        <p:nvPicPr>
          <p:cNvPr id="79874" name="Picture 7"/>
          <p:cNvPicPr>
            <a:picLocks noChangeAspect="1"/>
          </p:cNvPicPr>
          <p:nvPr/>
        </p:nvPicPr>
        <p:blipFill>
          <a:blip r:embed="rId2"/>
          <a:srcRect/>
          <a:stretch>
            <a:fillRect/>
          </a:stretch>
        </p:blipFill>
        <p:spPr bwMode="auto">
          <a:xfrm>
            <a:off x="496832" y="1477965"/>
            <a:ext cx="6816328" cy="4522787"/>
          </a:xfrm>
          <a:prstGeom prst="rect">
            <a:avLst/>
          </a:prstGeom>
          <a:noFill/>
          <a:ln w="9525">
            <a:noFill/>
            <a:miter lim="800000"/>
            <a:headEnd/>
            <a:tailEnd/>
          </a:ln>
        </p:spPr>
      </p:pic>
      <p:pic>
        <p:nvPicPr>
          <p:cNvPr id="79875" name="Picture 8"/>
          <p:cNvPicPr>
            <a:picLocks noChangeAspect="1"/>
          </p:cNvPicPr>
          <p:nvPr/>
        </p:nvPicPr>
        <p:blipFill>
          <a:blip r:embed="rId3"/>
          <a:srcRect/>
          <a:stretch>
            <a:fillRect/>
          </a:stretch>
        </p:blipFill>
        <p:spPr bwMode="auto">
          <a:xfrm>
            <a:off x="6035279" y="4195764"/>
            <a:ext cx="1626394" cy="1901825"/>
          </a:xfrm>
          <a:prstGeom prst="rect">
            <a:avLst/>
          </a:prstGeom>
          <a:noFill/>
          <a:ln w="9525">
            <a:noFill/>
            <a:miter lim="800000"/>
            <a:headEnd/>
            <a:tailEnd/>
          </a:ln>
        </p:spPr>
      </p:pic>
      <p:sp>
        <p:nvSpPr>
          <p:cNvPr id="79876" name="Rectangle 1"/>
          <p:cNvSpPr>
            <a:spLocks noChangeArrowheads="1"/>
          </p:cNvSpPr>
          <p:nvPr/>
        </p:nvSpPr>
        <p:spPr bwMode="auto">
          <a:xfrm>
            <a:off x="1618995" y="2408921"/>
            <a:ext cx="4572000" cy="1384995"/>
          </a:xfrm>
          <a:prstGeom prst="rect">
            <a:avLst/>
          </a:prstGeom>
          <a:noFill/>
          <a:ln w="9525">
            <a:noFill/>
            <a:miter lim="800000"/>
            <a:headEnd/>
            <a:tailEnd/>
          </a:ln>
        </p:spPr>
        <p:txBody>
          <a:bodyPr>
            <a:spAutoFit/>
          </a:bodyPr>
          <a:lstStyle/>
          <a:p>
            <a:pPr marL="30163" marR="0" lvl="0" indent="0" algn="just" defTabSz="914400" rtl="0" eaLnBrk="1" fontAlgn="base" latinLnBrk="0" hangingPunct="1">
              <a:lnSpc>
                <a:spcPct val="100000"/>
              </a:lnSpc>
              <a:spcBef>
                <a:spcPct val="0"/>
              </a:spcBef>
              <a:spcAft>
                <a:spcPts val="120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Trình bày giá trị nghệ thuật</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nội</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dung </a:t>
            </a:r>
            <a:r>
              <a:rPr kumimoji="0" lang="vi-VN"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của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tác</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phẩm</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Cô</a:t>
            </a:r>
            <a:r>
              <a:rPr kumimoji="0" lang="en-US" sz="28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bé</a:t>
            </a:r>
            <a:r>
              <a:rPr kumimoji="0" lang="en-US" sz="28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bán</a:t>
            </a:r>
            <a:r>
              <a:rPr kumimoji="0" lang="en-US" sz="28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diêm</a:t>
            </a:r>
            <a:r>
              <a:rPr kumimoji="0" lang="vi-VN"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t>
            </a:r>
            <a:endPar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2856479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171450" y="835819"/>
            <a:ext cx="8754666"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3112678" y="6332875"/>
            <a:ext cx="2909119" cy="457200"/>
          </a:xfrm>
          <a:prstGeom prst="rect">
            <a:avLst/>
          </a:prstGeom>
        </p:spPr>
      </p:pic>
      <p:sp>
        <p:nvSpPr>
          <p:cNvPr id="30" name="Freeform 29"/>
          <p:cNvSpPr/>
          <p:nvPr/>
        </p:nvSpPr>
        <p:spPr>
          <a:xfrm>
            <a:off x="0" y="-19770"/>
            <a:ext cx="9144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133606" y="609728"/>
            <a:ext cx="7488846"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5526" y="-34518"/>
            <a:ext cx="337370"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380666" y="11370"/>
            <a:ext cx="1075486"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pic>
        <p:nvPicPr>
          <p:cNvPr id="7" name="Picture 6"/>
          <p:cNvPicPr>
            <a:picLocks noChangeAspect="1"/>
          </p:cNvPicPr>
          <p:nvPr/>
        </p:nvPicPr>
        <p:blipFill>
          <a:blip r:embed="rId5"/>
          <a:stretch>
            <a:fillRect/>
          </a:stretch>
        </p:blipFill>
        <p:spPr>
          <a:xfrm>
            <a:off x="8569708" y="0"/>
            <a:ext cx="565842" cy="754456"/>
          </a:xfrm>
          <a:prstGeom prst="rect">
            <a:avLst/>
          </a:prstGeom>
        </p:spPr>
      </p:pic>
      <p:sp>
        <p:nvSpPr>
          <p:cNvPr id="11" name="Wave 10"/>
          <p:cNvSpPr/>
          <p:nvPr/>
        </p:nvSpPr>
        <p:spPr>
          <a:xfrm>
            <a:off x="3133780" y="907400"/>
            <a:ext cx="3200855" cy="536229"/>
          </a:xfrm>
          <a:prstGeom prst="wave">
            <a:avLst>
              <a:gd name="adj1" fmla="val 9249"/>
              <a:gd name="adj2" fmla="val 0"/>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1365693" y="99354"/>
            <a:ext cx="7541845"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CÔ BÉ BÁN DIÊM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(AN-ĐÉC-XEN)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ounded Rectangle 14"/>
          <p:cNvSpPr/>
          <p:nvPr/>
        </p:nvSpPr>
        <p:spPr>
          <a:xfrm>
            <a:off x="331844" y="2541588"/>
            <a:ext cx="4020027" cy="3694112"/>
          </a:xfrm>
          <a:prstGeom prst="roundRect">
            <a:avLst/>
          </a:prstGeom>
          <a:blipFill>
            <a:blip r:embed="rId6"/>
            <a:tile tx="0" ty="0" sx="100000" sy="100000" flip="none" algn="tl"/>
          </a:blipFill>
          <a:ln w="12700" cap="flat" cmpd="sng" algn="ctr">
            <a:solidFill>
              <a:srgbClr val="5B9BD5">
                <a:shade val="50000"/>
              </a:srgbClr>
            </a:solidFill>
            <a:prstDash val="solid"/>
            <a:miter lim="800000"/>
          </a:ln>
          <a:effectLst/>
          <a:scene3d>
            <a:camera prst="orthographicFront"/>
            <a:lightRig rig="threePt" dir="t"/>
          </a:scene3d>
          <a:sp3d>
            <a:bevelT prst="convex"/>
          </a:sp3d>
        </p:spPr>
        <p:txBody>
          <a:bodyPr anchor="ctr"/>
          <a:lstStyle/>
          <a:p>
            <a:pPr marL="342900" marR="0" lvl="0" indent="-342900" defTabSz="91440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Nghệ</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thuật</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kể</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chuyện</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hấp</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dẫn</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đan</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xen</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giữa</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yếu</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tố</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thật</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huyền</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ảo</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với</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tình</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tiết</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diễn</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biến</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hợp</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lí</a:t>
            </a:r>
            <a:endPar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342900" marR="0" lvl="0" indent="-342900" defTabSz="91440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Ngôi</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kể</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thứ</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ba</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ngôn</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ngữ</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kể</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linh</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hoạt</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kết</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hợp</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tự</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sự</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miêu</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tả</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biểu</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cảm</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t>
            </a:r>
          </a:p>
          <a:p>
            <a:pPr marL="342900" marR="0" lvl="0" indent="-342900" defTabSz="91440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Kết</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cấu</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truyện</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theo</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lối</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tương</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phản</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đối</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lập</a:t>
            </a:r>
            <a:endPar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16" name="Rounded Rectangle 15"/>
          <p:cNvSpPr/>
          <p:nvPr/>
        </p:nvSpPr>
        <p:spPr>
          <a:xfrm>
            <a:off x="4365682" y="2586038"/>
            <a:ext cx="4020027" cy="3694112"/>
          </a:xfrm>
          <a:prstGeom prst="roundRect">
            <a:avLst/>
          </a:prstGeom>
          <a:blipFill>
            <a:blip r:embed="rId6"/>
            <a:tile tx="0" ty="0" sx="100000" sy="100000" flip="none" algn="tl"/>
          </a:blipFill>
          <a:ln w="12700" cap="flat" cmpd="sng" algn="ctr">
            <a:solidFill>
              <a:srgbClr val="5B9BD5">
                <a:shade val="50000"/>
              </a:srgbClr>
            </a:solidFill>
            <a:prstDash val="solid"/>
            <a:miter lim="800000"/>
          </a:ln>
          <a:effectLst/>
          <a:scene3d>
            <a:camera prst="orthographicFront"/>
            <a:lightRig rig="threePt" dir="t"/>
          </a:scene3d>
          <a:sp3d>
            <a:bevelT prst="convex"/>
          </a:sp3d>
        </p:spPr>
        <p:txBody>
          <a:bodyPr anchor="ctr"/>
          <a:lstStyle/>
          <a:p>
            <a:pPr marL="373063" marR="0" lvl="0" indent="-342900" defTabSz="91440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itchFamily="18" charset="0"/>
              </a:rPr>
              <a:t>Truyện</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kể</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về</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hình</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ảnh</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một</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cô</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bé</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bán</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diêm</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nghèo</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khổ</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cô</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đơn</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bất</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hạnh</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trong</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đêm</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giao</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thừa</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p>
          <a:p>
            <a:pPr marL="373063" marR="0" lvl="0" indent="-342900" defTabSz="91440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Qua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đó</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tác</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giả</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muốn</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gửi</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gắm</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một</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thông</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điệp</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giàu</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tính</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nhân</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đạo</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hãy</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yêu</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thương</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để</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trẻ</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thơ</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được</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sống</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hạnh</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phúc</a:t>
            </a:r>
            <a:r>
              <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t>
            </a:r>
          </a:p>
        </p:txBody>
      </p:sp>
      <p:sp>
        <p:nvSpPr>
          <p:cNvPr id="17" name="Diamond 16"/>
          <p:cNvSpPr/>
          <p:nvPr/>
        </p:nvSpPr>
        <p:spPr>
          <a:xfrm>
            <a:off x="4497666" y="1294757"/>
            <a:ext cx="4072042" cy="1291281"/>
          </a:xfrm>
          <a:prstGeom prst="diamond">
            <a:avLst/>
          </a:prstGeom>
          <a:blipFill>
            <a:blip r:embed="rId7"/>
            <a:tile tx="0" ty="0" sx="100000" sy="100000" flip="none" algn="tl"/>
          </a:blip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marL="0" marR="0" lvl="0" indent="0" defTabSz="914400" eaLnBrk="1" fontAlgn="base" latinLnBrk="0" hangingPunct="1">
              <a:lnSpc>
                <a:spcPct val="115000"/>
              </a:lnSpc>
              <a:spcBef>
                <a:spcPct val="0"/>
              </a:spcBef>
              <a:spcAft>
                <a:spcPct val="0"/>
              </a:spcAft>
              <a:buClrTx/>
              <a:buSzTx/>
              <a:buFontTx/>
              <a:buNone/>
              <a:tabLst/>
              <a:defRPr/>
            </a:pPr>
            <a:r>
              <a:rPr lang="en-US" sz="2800" b="1" kern="0" dirty="0">
                <a:solidFill>
                  <a:prstClr val="white"/>
                </a:solidFill>
                <a:latin typeface="Times New Roman" pitchFamily="18" charset="0"/>
                <a:cs typeface="Times New Roman" pitchFamily="18" charset="0"/>
              </a:rPr>
              <a:t>2</a:t>
            </a:r>
            <a:r>
              <a:rPr kumimoji="0" lang="en-US" sz="28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Nội</a:t>
            </a:r>
            <a:r>
              <a:rPr kumimoji="0" lang="en-US" sz="28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dung</a:t>
            </a:r>
          </a:p>
        </p:txBody>
      </p:sp>
      <p:sp>
        <p:nvSpPr>
          <p:cNvPr id="18" name="Diamond 17"/>
          <p:cNvSpPr/>
          <p:nvPr/>
        </p:nvSpPr>
        <p:spPr>
          <a:xfrm>
            <a:off x="863274" y="1206018"/>
            <a:ext cx="4318326" cy="1128713"/>
          </a:xfrm>
          <a:prstGeom prst="diamond">
            <a:avLst/>
          </a:prstGeom>
          <a:blipFill>
            <a:blip r:embed="rId7"/>
            <a:tile tx="0" ty="0" sx="100000" sy="100000" flip="none" algn="tl"/>
          </a:blip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marL="0" marR="0" lvl="0" indent="0" defTabSz="914400" eaLnBrk="1" fontAlgn="base" latinLnBrk="0" hangingPunct="1">
              <a:lnSpc>
                <a:spcPct val="115000"/>
              </a:lnSpc>
              <a:spcBef>
                <a:spcPct val="0"/>
              </a:spcBef>
              <a:spcAft>
                <a:spcPct val="0"/>
              </a:spcAft>
              <a:buClrTx/>
              <a:buSzTx/>
              <a:buFontTx/>
              <a:buNone/>
              <a:tabLst/>
              <a:defRPr/>
            </a:pPr>
            <a:r>
              <a:rPr lang="en-US" sz="2800" b="1" kern="0" dirty="0" err="1">
                <a:solidFill>
                  <a:prstClr val="white"/>
                </a:solidFill>
                <a:latin typeface="Times New Roman" pitchFamily="18" charset="0"/>
                <a:cs typeface="Times New Roman" pitchFamily="18" charset="0"/>
              </a:rPr>
              <a:t>1</a:t>
            </a:r>
            <a:r>
              <a:rPr kumimoji="0" lang="en-US" sz="28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a:t>
            </a:r>
            <a:r>
              <a:rPr kumimoji="0" lang="en-US" sz="28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Nghệ</a:t>
            </a:r>
            <a:r>
              <a:rPr kumimoji="0" lang="en-US" sz="28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thuật</a:t>
            </a:r>
            <a:endParaRPr kumimoji="0" lang="en-US" sz="28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3" name="Rectangle 2"/>
          <p:cNvSpPr/>
          <p:nvPr/>
        </p:nvSpPr>
        <p:spPr>
          <a:xfrm>
            <a:off x="3540658" y="791253"/>
            <a:ext cx="2205027" cy="587853"/>
          </a:xfrm>
          <a:prstGeom prst="rect">
            <a:avLst/>
          </a:prstGeom>
        </p:spPr>
        <p:txBody>
          <a:bodyPr wrap="none">
            <a:spAutoFit/>
          </a:bodyPr>
          <a:lstStyle/>
          <a:p>
            <a:pPr marL="30480" marR="30480" algn="just">
              <a:lnSpc>
                <a:spcPct val="115000"/>
              </a:lnSpc>
              <a:spcAft>
                <a:spcPts val="1200"/>
              </a:spcAft>
            </a:pPr>
            <a:r>
              <a:rPr lang="en-US" sz="2800" b="1" dirty="0">
                <a:solidFill>
                  <a:srgbClr val="000000"/>
                </a:solidFill>
                <a:latin typeface="Times New Roman" panose="02020603050405020304" pitchFamily="18" charset="0"/>
                <a:ea typeface="Times New Roman" panose="02020603050405020304" pitchFamily="18" charset="0"/>
              </a:rPr>
              <a:t>III. </a:t>
            </a:r>
            <a:r>
              <a:rPr lang="en-US" sz="2800" b="1" dirty="0" err="1">
                <a:solidFill>
                  <a:srgbClr val="000000"/>
                </a:solidFill>
                <a:latin typeface="Times New Roman" panose="02020603050405020304" pitchFamily="18" charset="0"/>
                <a:ea typeface="Times New Roman" panose="02020603050405020304" pitchFamily="18" charset="0"/>
              </a:rPr>
              <a:t>Tổng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kết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9484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171450" y="835819"/>
            <a:ext cx="8754666"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3112678" y="6332875"/>
            <a:ext cx="2909119" cy="457200"/>
          </a:xfrm>
          <a:prstGeom prst="rect">
            <a:avLst/>
          </a:prstGeom>
        </p:spPr>
      </p:pic>
      <p:sp>
        <p:nvSpPr>
          <p:cNvPr id="30" name="Freeform 29"/>
          <p:cNvSpPr/>
          <p:nvPr/>
        </p:nvSpPr>
        <p:spPr>
          <a:xfrm>
            <a:off x="0" y="-19770"/>
            <a:ext cx="9144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133606" y="609728"/>
            <a:ext cx="7488846"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5526" y="-34518"/>
            <a:ext cx="337370"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380665" y="11370"/>
            <a:ext cx="1084785"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pic>
        <p:nvPicPr>
          <p:cNvPr id="7" name="Picture 6"/>
          <p:cNvPicPr>
            <a:picLocks noChangeAspect="1"/>
          </p:cNvPicPr>
          <p:nvPr/>
        </p:nvPicPr>
        <p:blipFill>
          <a:blip r:embed="rId5"/>
          <a:stretch>
            <a:fillRect/>
          </a:stretch>
        </p:blipFill>
        <p:spPr>
          <a:xfrm>
            <a:off x="8569708" y="0"/>
            <a:ext cx="565842" cy="754456"/>
          </a:xfrm>
          <a:prstGeom prst="rect">
            <a:avLst/>
          </a:prstGeom>
        </p:spPr>
      </p:pic>
      <p:sp>
        <p:nvSpPr>
          <p:cNvPr id="11" name="Wave 10"/>
          <p:cNvSpPr/>
          <p:nvPr/>
        </p:nvSpPr>
        <p:spPr>
          <a:xfrm>
            <a:off x="3100882" y="959886"/>
            <a:ext cx="3200855" cy="536229"/>
          </a:xfrm>
          <a:prstGeom prst="wave">
            <a:avLst>
              <a:gd name="adj1" fmla="val 9249"/>
              <a:gd name="adj2" fmla="val 0"/>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1269774" y="127332"/>
            <a:ext cx="761757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CÔ BÉ BÁN DIÊM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(AN-ĐÉC-XEN)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3825107" y="944698"/>
            <a:ext cx="1752403"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Luyện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tập</a:t>
            </a:r>
            <a:endParaRPr lang="en-US" sz="2800" dirty="0"/>
          </a:p>
        </p:txBody>
      </p:sp>
      <p:sp>
        <p:nvSpPr>
          <p:cNvPr id="4" name="Pentagon 3"/>
          <p:cNvSpPr/>
          <p:nvPr/>
        </p:nvSpPr>
        <p:spPr>
          <a:xfrm>
            <a:off x="295996" y="1021036"/>
            <a:ext cx="2675803" cy="613047"/>
          </a:xfrm>
          <a:prstGeom prst="homePlat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Nhiệm</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vụ</a:t>
            </a:r>
            <a:r>
              <a:rPr lang="en-US" sz="3200" b="1" dirty="0">
                <a:solidFill>
                  <a:srgbClr val="0070C0"/>
                </a:solidFill>
                <a:latin typeface="Times New Roman" panose="02020603050405020304" pitchFamily="18" charset="0"/>
                <a:ea typeface="Times New Roman" panose="02020603050405020304" pitchFamily="18" charset="0"/>
              </a:rPr>
              <a:t> 1</a:t>
            </a:r>
            <a:endParaRPr lang="en-US" sz="3200" dirty="0"/>
          </a:p>
        </p:txBody>
      </p:sp>
      <p:sp>
        <p:nvSpPr>
          <p:cNvPr id="9" name="Rectangle 8"/>
          <p:cNvSpPr/>
          <p:nvPr/>
        </p:nvSpPr>
        <p:spPr>
          <a:xfrm>
            <a:off x="295997" y="1536797"/>
            <a:ext cx="8384346" cy="1224951"/>
          </a:xfrm>
          <a:prstGeom prst="rect">
            <a:avLst/>
          </a:prstGeom>
        </p:spPr>
        <p:txBody>
          <a:bodyPr wrap="square">
            <a:spAutoFit/>
          </a:bodyPr>
          <a:lstStyle/>
          <a:p>
            <a:pPr marL="30480" marR="30480" algn="just">
              <a:lnSpc>
                <a:spcPct val="115000"/>
              </a:lnSpc>
              <a:spcAft>
                <a:spcPts val="1200"/>
              </a:spcAft>
            </a:pPr>
            <a:r>
              <a:rPr lang="en-US" sz="3200" dirty="0" err="1">
                <a:solidFill>
                  <a:srgbClr val="000000"/>
                </a:solidFill>
                <a:latin typeface="Times New Roman" panose="02020603050405020304" pitchFamily="18" charset="0"/>
                <a:ea typeface="Times New Roman" panose="02020603050405020304" pitchFamily="18" charset="0"/>
              </a:rPr>
              <a:t>Tìm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hiểu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các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yếu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tố</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truyện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thể</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hiện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trong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văn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bản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Cô</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bé</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bán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diêm</a:t>
            </a:r>
            <a:r>
              <a:rPr lang="en-US" sz="3200" dirty="0">
                <a:solidFill>
                  <a:srgbClr val="000000"/>
                </a:solidFill>
                <a:latin typeface="Times New Roman" panose="02020603050405020304" pitchFamily="18" charset="0"/>
                <a:ea typeface="Times New Roman" panose="02020603050405020304" pitchFamily="18" charset="0"/>
              </a:rPr>
              <a:t>” (An-</a:t>
            </a:r>
            <a:r>
              <a:rPr lang="en-US" sz="3200" dirty="0" err="1">
                <a:solidFill>
                  <a:srgbClr val="000000"/>
                </a:solidFill>
                <a:latin typeface="Times New Roman" panose="02020603050405020304" pitchFamily="18" charset="0"/>
                <a:ea typeface="Times New Roman" panose="02020603050405020304" pitchFamily="18" charset="0"/>
              </a:rPr>
              <a:t>đéc</a:t>
            </a:r>
            <a:r>
              <a:rPr lang="en-US" sz="3200" dirty="0">
                <a:solidFill>
                  <a:srgbClr val="000000"/>
                </a:solidFill>
                <a:latin typeface="Times New Roman" panose="02020603050405020304" pitchFamily="18" charset="0"/>
                <a:ea typeface="Times New Roman" panose="02020603050405020304" pitchFamily="18" charset="0"/>
              </a:rPr>
              <a:t>-</a:t>
            </a:r>
            <a:r>
              <a:rPr lang="en-US" sz="3200" dirty="0" err="1">
                <a:solidFill>
                  <a:srgbClr val="000000"/>
                </a:solidFill>
                <a:latin typeface="Times New Roman" panose="02020603050405020304" pitchFamily="18" charset="0"/>
                <a:ea typeface="Times New Roman" panose="02020603050405020304" pitchFamily="18" charset="0"/>
              </a:rPr>
              <a:t>xen</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3288060708"/>
              </p:ext>
            </p:extLst>
          </p:nvPr>
        </p:nvGraphicFramePr>
        <p:xfrm>
          <a:off x="485775" y="2843109"/>
          <a:ext cx="8105775" cy="3549590"/>
        </p:xfrm>
        <a:graphic>
          <a:graphicData uri="http://schemas.openxmlformats.org/drawingml/2006/table">
            <a:tbl>
              <a:tblPr firstRow="1" firstCol="1" bandRow="1"/>
              <a:tblGrid>
                <a:gridCol w="3233231">
                  <a:extLst>
                    <a:ext uri="{9D8B030D-6E8A-4147-A177-3AD203B41FA5}">
                      <a16:colId xmlns:a16="http://schemas.microsoft.com/office/drawing/2014/main" val="3125305943"/>
                    </a:ext>
                  </a:extLst>
                </a:gridCol>
                <a:gridCol w="4872544">
                  <a:extLst>
                    <a:ext uri="{9D8B030D-6E8A-4147-A177-3AD203B41FA5}">
                      <a16:colId xmlns:a16="http://schemas.microsoft.com/office/drawing/2014/main" val="2162514729"/>
                    </a:ext>
                  </a:extLst>
                </a:gridCol>
              </a:tblGrid>
              <a:tr h="0">
                <a:tc>
                  <a:txBody>
                    <a:bodyPr/>
                    <a:lstStyle/>
                    <a:p>
                      <a:pPr algn="ctr">
                        <a:lnSpc>
                          <a:spcPct val="115000"/>
                        </a:lnSpc>
                        <a:spcAft>
                          <a:spcPts val="0"/>
                        </a:spcAft>
                      </a:pPr>
                      <a:r>
                        <a:rPr lang="vi-VN" sz="2400" b="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Các yếu tố của truyện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0"/>
                        </a:spcAft>
                      </a:pPr>
                      <a:r>
                        <a:rPr lang="vi-VN" sz="2400" b="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Cô bé bán diêm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3369172125"/>
                  </a:ext>
                </a:extLst>
              </a:tr>
              <a:tr h="0">
                <a:tc>
                  <a:txBody>
                    <a:bodyPr/>
                    <a:lstStyle/>
                    <a:p>
                      <a:pPr>
                        <a:lnSpc>
                          <a:spcPct val="115000"/>
                        </a:lnSpc>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 tài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vi-VN"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7AD"/>
                    </a:solidFill>
                  </a:tcPr>
                </a:tc>
                <a:extLst>
                  <a:ext uri="{0D108BD9-81ED-4DB2-BD59-A6C34878D82A}">
                    <a16:rowId xmlns:a16="http://schemas.microsoft.com/office/drawing/2014/main" val="2122391337"/>
                  </a:ext>
                </a:extLst>
              </a:tr>
              <a:tr h="0">
                <a:tc>
                  <a:txBody>
                    <a:bodyPr/>
                    <a:lstStyle/>
                    <a:p>
                      <a:pPr>
                        <a:lnSpc>
                          <a:spcPct val="115000"/>
                        </a:lnSpc>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 vật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vi-VN"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7AD"/>
                    </a:solidFill>
                  </a:tcPr>
                </a:tc>
                <a:extLst>
                  <a:ext uri="{0D108BD9-81ED-4DB2-BD59-A6C34878D82A}">
                    <a16:rowId xmlns:a16="http://schemas.microsoft.com/office/drawing/2014/main" val="1985832741"/>
                  </a:ext>
                </a:extLst>
              </a:tr>
              <a:tr h="0">
                <a:tc>
                  <a:txBody>
                    <a:bodyPr/>
                    <a:lstStyle/>
                    <a:p>
                      <a:pPr>
                        <a:lnSpc>
                          <a:spcPct val="115000"/>
                        </a:lnSpc>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 việc</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vi-VN"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7AD"/>
                    </a:solidFill>
                  </a:tcPr>
                </a:tc>
                <a:extLst>
                  <a:ext uri="{0D108BD9-81ED-4DB2-BD59-A6C34878D82A}">
                    <a16:rowId xmlns:a16="http://schemas.microsoft.com/office/drawing/2014/main" val="3246192968"/>
                  </a:ext>
                </a:extLst>
              </a:tr>
              <a:tr h="0">
                <a:tc>
                  <a:txBody>
                    <a:bodyPr/>
                    <a:lstStyle/>
                    <a:p>
                      <a:pPr>
                        <a:lnSpc>
                          <a:spcPct val="115000"/>
                        </a:lnSpc>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 tiết tiêu biểu</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7AD"/>
                    </a:solidFill>
                  </a:tcPr>
                </a:tc>
                <a:extLst>
                  <a:ext uri="{0D108BD9-81ED-4DB2-BD59-A6C34878D82A}">
                    <a16:rowId xmlns:a16="http://schemas.microsoft.com/office/drawing/2014/main" val="1100703150"/>
                  </a:ext>
                </a:extLst>
              </a:tr>
              <a:tr h="0">
                <a:tc>
                  <a:txBody>
                    <a:bodyPr/>
                    <a:lstStyle/>
                    <a:p>
                      <a:pPr>
                        <a:lnSpc>
                          <a:spcPct val="115000"/>
                        </a:lnSpc>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 cảm, cảm xúc của người viết thể hiện qua ngôn ngữ văn bản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vi-VN"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7AD"/>
                    </a:solidFill>
                  </a:tcPr>
                </a:tc>
                <a:extLst>
                  <a:ext uri="{0D108BD9-81ED-4DB2-BD59-A6C34878D82A}">
                    <a16:rowId xmlns:a16="http://schemas.microsoft.com/office/drawing/2014/main" val="3339677000"/>
                  </a:ext>
                </a:extLst>
              </a:tr>
              <a:tr h="0">
                <a:tc>
                  <a:txBody>
                    <a:bodyPr/>
                    <a:lstStyle/>
                    <a:p>
                      <a:pPr>
                        <a:lnSpc>
                          <a:spcPct val="115000"/>
                        </a:lnSpc>
                        <a:spcAft>
                          <a:spcPts val="0"/>
                        </a:spcAft>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7AD"/>
                    </a:solidFill>
                  </a:tcPr>
                </a:tc>
                <a:extLst>
                  <a:ext uri="{0D108BD9-81ED-4DB2-BD59-A6C34878D82A}">
                    <a16:rowId xmlns:a16="http://schemas.microsoft.com/office/drawing/2014/main" val="95821726"/>
                  </a:ext>
                </a:extLst>
              </a:tr>
            </a:tbl>
          </a:graphicData>
        </a:graphic>
      </p:graphicFrame>
    </p:spTree>
    <p:extLst>
      <p:ext uri="{BB962C8B-B14F-4D97-AF65-F5344CB8AC3E}">
        <p14:creationId xmlns:p14="http://schemas.microsoft.com/office/powerpoint/2010/main" val="926956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8282" y="1382212"/>
            <a:ext cx="4254818" cy="3399840"/>
          </a:xfrm>
          <a:prstGeom prst="rect">
            <a:avLst/>
          </a:prstGeom>
        </p:spPr>
      </p:pic>
      <p:pic>
        <p:nvPicPr>
          <p:cNvPr id="5" name="Picture 4"/>
          <p:cNvPicPr>
            <a:picLocks noChangeAspect="1"/>
          </p:cNvPicPr>
          <p:nvPr/>
        </p:nvPicPr>
        <p:blipFill>
          <a:blip r:embed="rId3"/>
          <a:stretch>
            <a:fillRect/>
          </a:stretch>
        </p:blipFill>
        <p:spPr>
          <a:xfrm>
            <a:off x="1246406" y="1969612"/>
            <a:ext cx="2725341" cy="2225040"/>
          </a:xfrm>
          <a:prstGeom prst="rect">
            <a:avLst/>
          </a:prstGeom>
        </p:spPr>
      </p:pic>
      <p:sp>
        <p:nvSpPr>
          <p:cNvPr id="7" name="Text Box 8"/>
          <p:cNvSpPr txBox="1">
            <a:spLocks noChangeArrowheads="1"/>
          </p:cNvSpPr>
          <p:nvPr/>
        </p:nvSpPr>
        <p:spPr bwMode="auto">
          <a:xfrm>
            <a:off x="1137762" y="5183823"/>
            <a:ext cx="2725579" cy="954107"/>
          </a:xfrm>
          <a:prstGeom prst="rect">
            <a:avLst/>
          </a:prstGeom>
          <a:blipFill>
            <a:blip r:embed="rId4"/>
            <a:tile tx="0" ty="0" sx="100000" sy="100000" flip="none" algn="tl"/>
          </a:blipFill>
          <a:ln w="19050">
            <a:solidFill>
              <a:schemeClr val="tx1"/>
            </a:solidFill>
            <a:miter lim="800000"/>
            <a:headEnd/>
            <a:tailEnd/>
          </a:ln>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0066"/>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Bầy</a:t>
            </a:r>
            <a:r>
              <a:rPr kumimoji="0" lang="en-US" sz="2800" b="1" i="0"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chim</a:t>
            </a:r>
            <a:r>
              <a:rPr kumimoji="0" lang="en-US" sz="2800" b="1" i="0"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thiên</a:t>
            </a:r>
            <a:r>
              <a:rPr kumimoji="0" lang="en-US" sz="2800" b="1" i="0"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nga</a:t>
            </a:r>
            <a:endParaRPr kumimoji="0" lang="en-US" sz="2800" b="1" i="0"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endParaRPr>
          </a:p>
        </p:txBody>
      </p:sp>
      <p:pic>
        <p:nvPicPr>
          <p:cNvPr id="8" name="Picture 7"/>
          <p:cNvPicPr>
            <a:picLocks noChangeAspect="1"/>
          </p:cNvPicPr>
          <p:nvPr/>
        </p:nvPicPr>
        <p:blipFill>
          <a:blip r:embed="rId2"/>
          <a:stretch>
            <a:fillRect/>
          </a:stretch>
        </p:blipFill>
        <p:spPr>
          <a:xfrm>
            <a:off x="4789169" y="1382212"/>
            <a:ext cx="4254818" cy="3399840"/>
          </a:xfrm>
          <a:prstGeom prst="rect">
            <a:avLst/>
          </a:prstGeom>
        </p:spPr>
      </p:pic>
      <p:pic>
        <p:nvPicPr>
          <p:cNvPr id="9" name="Picture 8"/>
          <p:cNvPicPr>
            <a:picLocks noChangeAspect="1"/>
          </p:cNvPicPr>
          <p:nvPr/>
        </p:nvPicPr>
        <p:blipFill>
          <a:blip r:embed="rId5"/>
          <a:stretch>
            <a:fillRect/>
          </a:stretch>
        </p:blipFill>
        <p:spPr>
          <a:xfrm>
            <a:off x="5523548" y="1985320"/>
            <a:ext cx="2679621" cy="2213040"/>
          </a:xfrm>
          <a:prstGeom prst="rect">
            <a:avLst/>
          </a:prstGeom>
        </p:spPr>
      </p:pic>
      <p:sp>
        <p:nvSpPr>
          <p:cNvPr id="10" name="Text Box 9"/>
          <p:cNvSpPr txBox="1">
            <a:spLocks noChangeArrowheads="1"/>
          </p:cNvSpPr>
          <p:nvPr/>
        </p:nvSpPr>
        <p:spPr bwMode="auto">
          <a:xfrm>
            <a:off x="5096232" y="5087500"/>
            <a:ext cx="3640693" cy="1015663"/>
          </a:xfrm>
          <a:prstGeom prst="rect">
            <a:avLst/>
          </a:prstGeom>
          <a:blipFill>
            <a:blip r:embed="rId4"/>
            <a:tile tx="0" ty="0" sx="100000" sy="100000" flip="none" algn="tl"/>
          </a:blipFill>
          <a:ln w="19050">
            <a:solidFill>
              <a:schemeClr val="tx1"/>
            </a:solidFill>
            <a:miter lim="800000"/>
            <a:headEnd/>
            <a:tailEnd/>
          </a:ln>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Bộ</a:t>
            </a:r>
            <a:r>
              <a:rPr kumimoji="0" lang="en-US" sz="2800" b="1" i="0"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quần</a:t>
            </a:r>
            <a:r>
              <a:rPr kumimoji="0" lang="en-US" sz="2800" b="1" i="0"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áo</a:t>
            </a:r>
            <a:r>
              <a:rPr kumimoji="0" lang="en-US" sz="2800" b="1" i="0"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mới</a:t>
            </a:r>
            <a:r>
              <a:rPr kumimoji="0" lang="en-US" sz="2800" b="1" i="0"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của</a:t>
            </a:r>
            <a:r>
              <a:rPr kumimoji="0" lang="en-US" sz="2800" b="1" i="0"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hoàng</a:t>
            </a:r>
            <a:r>
              <a:rPr kumimoji="0" lang="en-US" sz="2800" b="1" i="0"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đế</a:t>
            </a:r>
            <a:r>
              <a:rPr kumimoji="0" lang="en-US" sz="2800" b="0" i="0"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p>
        </p:txBody>
      </p:sp>
      <p:sp>
        <p:nvSpPr>
          <p:cNvPr id="12" name="Rectangle 11"/>
          <p:cNvSpPr/>
          <p:nvPr/>
        </p:nvSpPr>
        <p:spPr>
          <a:xfrm>
            <a:off x="2665691" y="165182"/>
            <a:ext cx="3591272" cy="923330"/>
          </a:xfrm>
          <a:prstGeom prst="rect">
            <a:avLst/>
          </a:prstGeom>
          <a:noFill/>
        </p:spPr>
        <p:txBody>
          <a:bodyPr wrap="none" lIns="91440" tIns="45720" rIns="91440" bIns="45720">
            <a:prstTxWarp prst="textCurveUp">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err="1">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Nhìn</a:t>
            </a:r>
            <a:r>
              <a:rPr kumimoji="0" lang="en-US" sz="54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 </a:t>
            </a:r>
            <a:r>
              <a:rPr kumimoji="0" lang="en-US" sz="5400" b="1" i="0" u="none" strike="noStrike" kern="1200" cap="none" spc="0" normalizeH="0" baseline="0" noProof="0" dirty="0" err="1">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hình</a:t>
            </a:r>
            <a:r>
              <a:rPr kumimoji="0" lang="en-US" sz="54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 </a:t>
            </a:r>
            <a:r>
              <a:rPr kumimoji="0" lang="en-US" sz="5400" b="1" i="0" u="none" strike="noStrike" kern="1200" cap="none" spc="0" normalizeH="0" baseline="0" noProof="0" dirty="0" err="1">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đoán</a:t>
            </a:r>
            <a:r>
              <a:rPr kumimoji="0" lang="en-US" sz="54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 </a:t>
            </a:r>
            <a:r>
              <a:rPr kumimoji="0" lang="en-US" sz="5400" b="1" i="0" u="none" strike="noStrike" kern="1200" cap="none" spc="0" normalizeH="0" baseline="0" noProof="0" dirty="0" err="1">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truyện</a:t>
            </a:r>
            <a:endParaRPr kumimoji="0" lang="en-US" sz="54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endParaRPr>
          </a:p>
        </p:txBody>
      </p:sp>
    </p:spTree>
    <p:extLst>
      <p:ext uri="{BB962C8B-B14F-4D97-AF65-F5344CB8AC3E}">
        <p14:creationId xmlns:p14="http://schemas.microsoft.com/office/powerpoint/2010/main" val="194774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171450" y="835819"/>
            <a:ext cx="8754666"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3112678" y="6332875"/>
            <a:ext cx="2909119" cy="457200"/>
          </a:xfrm>
          <a:prstGeom prst="rect">
            <a:avLst/>
          </a:prstGeom>
        </p:spPr>
      </p:pic>
      <p:sp>
        <p:nvSpPr>
          <p:cNvPr id="30" name="Freeform 29"/>
          <p:cNvSpPr/>
          <p:nvPr/>
        </p:nvSpPr>
        <p:spPr>
          <a:xfrm>
            <a:off x="0" y="-19770"/>
            <a:ext cx="9144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133606" y="609728"/>
            <a:ext cx="7488846"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5526" y="-34518"/>
            <a:ext cx="337370"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380665" y="11370"/>
            <a:ext cx="990097"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pic>
        <p:nvPicPr>
          <p:cNvPr id="7" name="Picture 6"/>
          <p:cNvPicPr>
            <a:picLocks noChangeAspect="1"/>
          </p:cNvPicPr>
          <p:nvPr/>
        </p:nvPicPr>
        <p:blipFill>
          <a:blip r:embed="rId5"/>
          <a:stretch>
            <a:fillRect/>
          </a:stretch>
        </p:blipFill>
        <p:spPr>
          <a:xfrm>
            <a:off x="8569708" y="0"/>
            <a:ext cx="565842" cy="754456"/>
          </a:xfrm>
          <a:prstGeom prst="rect">
            <a:avLst/>
          </a:prstGeom>
        </p:spPr>
      </p:pic>
      <p:sp>
        <p:nvSpPr>
          <p:cNvPr id="11" name="Wave 10"/>
          <p:cNvSpPr/>
          <p:nvPr/>
        </p:nvSpPr>
        <p:spPr>
          <a:xfrm>
            <a:off x="2966810" y="710763"/>
            <a:ext cx="3200855" cy="536229"/>
          </a:xfrm>
          <a:prstGeom prst="wave">
            <a:avLst>
              <a:gd name="adj1" fmla="val 9249"/>
              <a:gd name="adj2" fmla="val 0"/>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1164602" y="67925"/>
            <a:ext cx="777323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CÔ BÉ BÁN DIÊM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(AN-ĐÉC-XEN)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3891037" y="632572"/>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Pentagon 3"/>
          <p:cNvSpPr/>
          <p:nvPr/>
        </p:nvSpPr>
        <p:spPr>
          <a:xfrm>
            <a:off x="353702" y="1166481"/>
            <a:ext cx="2816681" cy="613047"/>
          </a:xfrm>
          <a:prstGeom prst="homePlat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Nhiệm</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vụ</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2</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p:cNvSpPr/>
          <p:nvPr/>
        </p:nvSpPr>
        <p:spPr>
          <a:xfrm>
            <a:off x="380666" y="1923707"/>
            <a:ext cx="8471963" cy="2513382"/>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95300" y="2059448"/>
            <a:ext cx="8105775" cy="1791260"/>
          </a:xfrm>
          <a:prstGeom prst="rect">
            <a:avLst/>
          </a:prstGeom>
        </p:spPr>
        <p:txBody>
          <a:bodyPr>
            <a:spAutoFit/>
          </a:bodyPr>
          <a:lstStyle/>
          <a:p>
            <a:pPr marL="30480" marR="30480" algn="just">
              <a:lnSpc>
                <a:spcPct val="115000"/>
              </a:lnSpc>
              <a:spcAft>
                <a:spcPts val="1200"/>
              </a:spcAft>
            </a:pPr>
            <a:r>
              <a:rPr lang="en-US" sz="3200" i="1" dirty="0">
                <a:solidFill>
                  <a:schemeClr val="bg1"/>
                </a:solidFill>
                <a:latin typeface="Times New Roman" panose="02020603050405020304" pitchFamily="18" charset="0"/>
                <a:ea typeface="Times New Roman" panose="02020603050405020304" pitchFamily="18" charset="0"/>
              </a:rPr>
              <a:t>? Qua </a:t>
            </a:r>
            <a:r>
              <a:rPr lang="en-US" sz="3200" i="1" dirty="0" err="1">
                <a:solidFill>
                  <a:schemeClr val="bg1"/>
                </a:solidFill>
                <a:latin typeface="Times New Roman" panose="02020603050405020304" pitchFamily="18" charset="0"/>
                <a:ea typeface="Times New Roman" panose="02020603050405020304" pitchFamily="18" charset="0"/>
              </a:rPr>
              <a:t>tìm</a:t>
            </a:r>
            <a:r>
              <a:rPr lang="en-US" sz="3200" i="1" dirty="0">
                <a:solidFill>
                  <a:schemeClr val="bg1"/>
                </a:solidFill>
                <a:latin typeface="Times New Roman" panose="02020603050405020304" pitchFamily="18" charset="0"/>
                <a:ea typeface="Times New Roman" panose="02020603050405020304" pitchFamily="18" charset="0"/>
              </a:rPr>
              <a:t> </a:t>
            </a:r>
            <a:r>
              <a:rPr lang="en-US" sz="3200" i="1" dirty="0" err="1">
                <a:solidFill>
                  <a:schemeClr val="bg1"/>
                </a:solidFill>
                <a:latin typeface="Times New Roman" panose="02020603050405020304" pitchFamily="18" charset="0"/>
                <a:ea typeface="Times New Roman" panose="02020603050405020304" pitchFamily="18" charset="0"/>
              </a:rPr>
              <a:t>hiểu</a:t>
            </a:r>
            <a:r>
              <a:rPr lang="en-US" sz="3200" i="1" dirty="0">
                <a:solidFill>
                  <a:schemeClr val="bg1"/>
                </a:solidFill>
                <a:latin typeface="Times New Roman" panose="02020603050405020304" pitchFamily="18" charset="0"/>
                <a:ea typeface="Times New Roman" panose="02020603050405020304" pitchFamily="18" charset="0"/>
              </a:rPr>
              <a:t> </a:t>
            </a:r>
            <a:r>
              <a:rPr lang="en-US" sz="3200" i="1" dirty="0" err="1">
                <a:solidFill>
                  <a:schemeClr val="bg1"/>
                </a:solidFill>
                <a:latin typeface="Times New Roman" panose="02020603050405020304" pitchFamily="18" charset="0"/>
                <a:ea typeface="Times New Roman" panose="02020603050405020304" pitchFamily="18" charset="0"/>
              </a:rPr>
              <a:t>các</a:t>
            </a:r>
            <a:r>
              <a:rPr lang="en-US" sz="3200" i="1" dirty="0">
                <a:solidFill>
                  <a:schemeClr val="bg1"/>
                </a:solidFill>
                <a:latin typeface="Times New Roman" panose="02020603050405020304" pitchFamily="18" charset="0"/>
                <a:ea typeface="Times New Roman" panose="02020603050405020304" pitchFamily="18" charset="0"/>
              </a:rPr>
              <a:t> </a:t>
            </a:r>
            <a:r>
              <a:rPr lang="en-US" sz="3200" i="1" dirty="0" err="1">
                <a:solidFill>
                  <a:schemeClr val="bg1"/>
                </a:solidFill>
                <a:latin typeface="Times New Roman" panose="02020603050405020304" pitchFamily="18" charset="0"/>
                <a:ea typeface="Times New Roman" panose="02020603050405020304" pitchFamily="18" charset="0"/>
              </a:rPr>
              <a:t>văn</a:t>
            </a:r>
            <a:r>
              <a:rPr lang="en-US" sz="3200" i="1" dirty="0">
                <a:solidFill>
                  <a:schemeClr val="bg1"/>
                </a:solidFill>
                <a:latin typeface="Times New Roman" panose="02020603050405020304" pitchFamily="18" charset="0"/>
                <a:ea typeface="Times New Roman" panose="02020603050405020304" pitchFamily="18" charset="0"/>
              </a:rPr>
              <a:t> </a:t>
            </a:r>
            <a:r>
              <a:rPr lang="en-US" sz="3200" i="1" dirty="0" err="1">
                <a:solidFill>
                  <a:schemeClr val="bg1"/>
                </a:solidFill>
                <a:latin typeface="Times New Roman" panose="02020603050405020304" pitchFamily="18" charset="0"/>
                <a:ea typeface="Times New Roman" panose="02020603050405020304" pitchFamily="18" charset="0"/>
              </a:rPr>
              <a:t>bản</a:t>
            </a:r>
            <a:r>
              <a:rPr lang="en-US" sz="3200" i="1" dirty="0">
                <a:solidFill>
                  <a:schemeClr val="bg1"/>
                </a:solidFill>
                <a:latin typeface="Times New Roman" panose="02020603050405020304" pitchFamily="18" charset="0"/>
                <a:ea typeface="Times New Roman" panose="02020603050405020304" pitchFamily="18" charset="0"/>
              </a:rPr>
              <a:t> </a:t>
            </a:r>
            <a:r>
              <a:rPr lang="en-US" sz="3200" i="1" dirty="0" err="1">
                <a:solidFill>
                  <a:schemeClr val="bg1"/>
                </a:solidFill>
                <a:latin typeface="Times New Roman" panose="02020603050405020304" pitchFamily="18" charset="0"/>
                <a:ea typeface="Times New Roman" panose="02020603050405020304" pitchFamily="18" charset="0"/>
              </a:rPr>
              <a:t>đọc</a:t>
            </a:r>
            <a:r>
              <a:rPr lang="en-US" sz="3200" i="1" dirty="0">
                <a:solidFill>
                  <a:schemeClr val="bg1"/>
                </a:solidFill>
                <a:latin typeface="Times New Roman" panose="02020603050405020304" pitchFamily="18" charset="0"/>
                <a:ea typeface="Times New Roman" panose="02020603050405020304" pitchFamily="18" charset="0"/>
              </a:rPr>
              <a:t> </a:t>
            </a:r>
            <a:r>
              <a:rPr lang="en-US" sz="3200" i="1" dirty="0" err="1">
                <a:solidFill>
                  <a:schemeClr val="bg1"/>
                </a:solidFill>
                <a:latin typeface="Times New Roman" panose="02020603050405020304" pitchFamily="18" charset="0"/>
                <a:ea typeface="Times New Roman" panose="02020603050405020304" pitchFamily="18" charset="0"/>
              </a:rPr>
              <a:t>hiểu</a:t>
            </a:r>
            <a:r>
              <a:rPr lang="en-US" sz="3200" i="1" dirty="0">
                <a:solidFill>
                  <a:schemeClr val="bg1"/>
                </a:solidFill>
                <a:latin typeface="Times New Roman" panose="02020603050405020304" pitchFamily="18" charset="0"/>
                <a:ea typeface="Times New Roman" panose="02020603050405020304" pitchFamily="18" charset="0"/>
              </a:rPr>
              <a:t> </a:t>
            </a:r>
            <a:r>
              <a:rPr lang="en-US" sz="3200" i="1" dirty="0" err="1">
                <a:solidFill>
                  <a:schemeClr val="bg1"/>
                </a:solidFill>
                <a:latin typeface="Times New Roman" panose="02020603050405020304" pitchFamily="18" charset="0"/>
                <a:ea typeface="Times New Roman" panose="02020603050405020304" pitchFamily="18" charset="0"/>
              </a:rPr>
              <a:t>trong</a:t>
            </a:r>
            <a:r>
              <a:rPr lang="en-US" sz="3200" i="1" dirty="0">
                <a:solidFill>
                  <a:schemeClr val="bg1"/>
                </a:solidFill>
                <a:latin typeface="Times New Roman" panose="02020603050405020304" pitchFamily="18" charset="0"/>
                <a:ea typeface="Times New Roman" panose="02020603050405020304" pitchFamily="18" charset="0"/>
              </a:rPr>
              <a:t> </a:t>
            </a:r>
            <a:r>
              <a:rPr lang="en-US" sz="3200" i="1" dirty="0" err="1">
                <a:solidFill>
                  <a:schemeClr val="bg1"/>
                </a:solidFill>
                <a:latin typeface="Times New Roman" panose="02020603050405020304" pitchFamily="18" charset="0"/>
                <a:ea typeface="Times New Roman" panose="02020603050405020304" pitchFamily="18" charset="0"/>
              </a:rPr>
              <a:t>bài</a:t>
            </a:r>
            <a:r>
              <a:rPr lang="en-US" sz="3200" i="1" dirty="0">
                <a:solidFill>
                  <a:schemeClr val="bg1"/>
                </a:solidFill>
                <a:latin typeface="Times New Roman" panose="02020603050405020304" pitchFamily="18" charset="0"/>
                <a:ea typeface="Times New Roman" panose="02020603050405020304" pitchFamily="18" charset="0"/>
              </a:rPr>
              <a:t> </a:t>
            </a:r>
            <a:r>
              <a:rPr lang="en-US" sz="3200" i="1" dirty="0" err="1">
                <a:solidFill>
                  <a:schemeClr val="bg1"/>
                </a:solidFill>
                <a:latin typeface="Times New Roman" panose="02020603050405020304" pitchFamily="18" charset="0"/>
                <a:ea typeface="Times New Roman" panose="02020603050405020304" pitchFamily="18" charset="0"/>
              </a:rPr>
              <a:t>học</a:t>
            </a:r>
            <a:r>
              <a:rPr lang="en-US" sz="3200" i="1" dirty="0">
                <a:solidFill>
                  <a:schemeClr val="bg1"/>
                </a:solidFill>
                <a:latin typeface="Times New Roman" panose="02020603050405020304" pitchFamily="18" charset="0"/>
                <a:ea typeface="Times New Roman" panose="02020603050405020304" pitchFamily="18" charset="0"/>
              </a:rPr>
              <a:t> 9. </a:t>
            </a:r>
            <a:r>
              <a:rPr lang="en-US" sz="3200" i="1" dirty="0" err="1">
                <a:solidFill>
                  <a:schemeClr val="bg1"/>
                </a:solidFill>
                <a:latin typeface="Times New Roman" panose="02020603050405020304" pitchFamily="18" charset="0"/>
                <a:ea typeface="Times New Roman" panose="02020603050405020304" pitchFamily="18" charset="0"/>
              </a:rPr>
              <a:t>Nuôi</a:t>
            </a:r>
            <a:r>
              <a:rPr lang="en-US" sz="3200" i="1" dirty="0">
                <a:solidFill>
                  <a:schemeClr val="bg1"/>
                </a:solidFill>
                <a:latin typeface="Times New Roman" panose="02020603050405020304" pitchFamily="18" charset="0"/>
                <a:ea typeface="Times New Roman" panose="02020603050405020304" pitchFamily="18" charset="0"/>
              </a:rPr>
              <a:t> </a:t>
            </a:r>
            <a:r>
              <a:rPr lang="en-US" sz="3200" i="1" dirty="0" err="1">
                <a:solidFill>
                  <a:schemeClr val="bg1"/>
                </a:solidFill>
                <a:latin typeface="Times New Roman" panose="02020603050405020304" pitchFamily="18" charset="0"/>
                <a:ea typeface="Times New Roman" panose="02020603050405020304" pitchFamily="18" charset="0"/>
              </a:rPr>
              <a:t>dưỡng</a:t>
            </a:r>
            <a:r>
              <a:rPr lang="en-US" sz="3200" i="1" dirty="0">
                <a:solidFill>
                  <a:schemeClr val="bg1"/>
                </a:solidFill>
                <a:latin typeface="Times New Roman" panose="02020603050405020304" pitchFamily="18" charset="0"/>
                <a:ea typeface="Times New Roman" panose="02020603050405020304" pitchFamily="18" charset="0"/>
              </a:rPr>
              <a:t> </a:t>
            </a:r>
            <a:r>
              <a:rPr lang="en-US" sz="3200" i="1" dirty="0" err="1">
                <a:solidFill>
                  <a:schemeClr val="bg1"/>
                </a:solidFill>
                <a:latin typeface="Times New Roman" panose="02020603050405020304" pitchFamily="18" charset="0"/>
                <a:ea typeface="Times New Roman" panose="02020603050405020304" pitchFamily="18" charset="0"/>
              </a:rPr>
              <a:t>tâm</a:t>
            </a:r>
            <a:r>
              <a:rPr lang="en-US" sz="3200" i="1" dirty="0">
                <a:solidFill>
                  <a:schemeClr val="bg1"/>
                </a:solidFill>
                <a:latin typeface="Times New Roman" panose="02020603050405020304" pitchFamily="18" charset="0"/>
                <a:ea typeface="Times New Roman" panose="02020603050405020304" pitchFamily="18" charset="0"/>
              </a:rPr>
              <a:t> </a:t>
            </a:r>
            <a:r>
              <a:rPr lang="en-US" sz="3200" i="1" dirty="0" err="1">
                <a:solidFill>
                  <a:schemeClr val="bg1"/>
                </a:solidFill>
                <a:latin typeface="Times New Roman" panose="02020603050405020304" pitchFamily="18" charset="0"/>
                <a:ea typeface="Times New Roman" panose="02020603050405020304" pitchFamily="18" charset="0"/>
              </a:rPr>
              <a:t>hồn</a:t>
            </a:r>
            <a:r>
              <a:rPr lang="en-US" sz="3200" i="1" dirty="0">
                <a:solidFill>
                  <a:schemeClr val="bg1"/>
                </a:solidFill>
                <a:latin typeface="Times New Roman" panose="02020603050405020304" pitchFamily="18" charset="0"/>
                <a:ea typeface="Times New Roman" panose="02020603050405020304" pitchFamily="18" charset="0"/>
              </a:rPr>
              <a:t>, </a:t>
            </a:r>
            <a:r>
              <a:rPr lang="en-US" sz="3200" i="1" dirty="0" err="1">
                <a:solidFill>
                  <a:schemeClr val="bg1"/>
                </a:solidFill>
                <a:latin typeface="Times New Roman" panose="02020603050405020304" pitchFamily="18" charset="0"/>
                <a:ea typeface="Times New Roman" panose="02020603050405020304" pitchFamily="18" charset="0"/>
              </a:rPr>
              <a:t>em</a:t>
            </a:r>
            <a:r>
              <a:rPr lang="en-US" sz="3200" i="1" dirty="0">
                <a:solidFill>
                  <a:schemeClr val="bg1"/>
                </a:solidFill>
                <a:latin typeface="Times New Roman" panose="02020603050405020304" pitchFamily="18" charset="0"/>
                <a:ea typeface="Times New Roman" panose="02020603050405020304" pitchFamily="18" charset="0"/>
              </a:rPr>
              <a:t> </a:t>
            </a:r>
            <a:r>
              <a:rPr lang="en-US" sz="3200" i="1" dirty="0" err="1">
                <a:solidFill>
                  <a:schemeClr val="bg1"/>
                </a:solidFill>
                <a:latin typeface="Times New Roman" panose="02020603050405020304" pitchFamily="18" charset="0"/>
                <a:ea typeface="Times New Roman" panose="02020603050405020304" pitchFamily="18" charset="0"/>
              </a:rPr>
              <a:t>rút</a:t>
            </a:r>
            <a:r>
              <a:rPr lang="en-US" sz="3200" i="1" dirty="0">
                <a:solidFill>
                  <a:schemeClr val="bg1"/>
                </a:solidFill>
                <a:latin typeface="Times New Roman" panose="02020603050405020304" pitchFamily="18" charset="0"/>
                <a:ea typeface="Times New Roman" panose="02020603050405020304" pitchFamily="18" charset="0"/>
              </a:rPr>
              <a:t> </a:t>
            </a:r>
            <a:r>
              <a:rPr lang="en-US" sz="3200" i="1" dirty="0" err="1">
                <a:solidFill>
                  <a:schemeClr val="bg1"/>
                </a:solidFill>
                <a:latin typeface="Times New Roman" panose="02020603050405020304" pitchFamily="18" charset="0"/>
                <a:ea typeface="Times New Roman" panose="02020603050405020304" pitchFamily="18" charset="0"/>
              </a:rPr>
              <a:t>ra</a:t>
            </a:r>
            <a:r>
              <a:rPr lang="en-US" sz="3200" i="1" dirty="0">
                <a:solidFill>
                  <a:schemeClr val="bg1"/>
                </a:solidFill>
                <a:latin typeface="Times New Roman" panose="02020603050405020304" pitchFamily="18" charset="0"/>
                <a:ea typeface="Times New Roman" panose="02020603050405020304" pitchFamily="18" charset="0"/>
              </a:rPr>
              <a:t> </a:t>
            </a:r>
            <a:r>
              <a:rPr lang="en-US" sz="3200" i="1" dirty="0" err="1">
                <a:solidFill>
                  <a:schemeClr val="bg1"/>
                </a:solidFill>
                <a:latin typeface="Times New Roman" panose="02020603050405020304" pitchFamily="18" charset="0"/>
                <a:ea typeface="Times New Roman" panose="02020603050405020304" pitchFamily="18" charset="0"/>
              </a:rPr>
              <a:t>bài</a:t>
            </a:r>
            <a:r>
              <a:rPr lang="en-US" sz="3200" i="1" dirty="0">
                <a:solidFill>
                  <a:schemeClr val="bg1"/>
                </a:solidFill>
                <a:latin typeface="Times New Roman" panose="02020603050405020304" pitchFamily="18" charset="0"/>
                <a:ea typeface="Times New Roman" panose="02020603050405020304" pitchFamily="18" charset="0"/>
              </a:rPr>
              <a:t> </a:t>
            </a:r>
            <a:r>
              <a:rPr lang="en-US" sz="3200" i="1" dirty="0" err="1">
                <a:solidFill>
                  <a:schemeClr val="bg1"/>
                </a:solidFill>
                <a:latin typeface="Times New Roman" panose="02020603050405020304" pitchFamily="18" charset="0"/>
                <a:ea typeface="Times New Roman" panose="02020603050405020304" pitchFamily="18" charset="0"/>
              </a:rPr>
              <a:t>học</a:t>
            </a:r>
            <a:r>
              <a:rPr lang="en-US" sz="3200" i="1" dirty="0">
                <a:solidFill>
                  <a:schemeClr val="bg1"/>
                </a:solidFill>
                <a:latin typeface="Times New Roman" panose="02020603050405020304" pitchFamily="18" charset="0"/>
                <a:ea typeface="Times New Roman" panose="02020603050405020304" pitchFamily="18" charset="0"/>
              </a:rPr>
              <a:t> </a:t>
            </a:r>
            <a:r>
              <a:rPr lang="en-US" sz="3200" i="1" dirty="0" err="1">
                <a:solidFill>
                  <a:schemeClr val="bg1"/>
                </a:solidFill>
                <a:latin typeface="Times New Roman" panose="02020603050405020304" pitchFamily="18" charset="0"/>
                <a:ea typeface="Times New Roman" panose="02020603050405020304" pitchFamily="18" charset="0"/>
              </a:rPr>
              <a:t>kinh</a:t>
            </a:r>
            <a:r>
              <a:rPr lang="en-US" sz="3200" i="1" dirty="0">
                <a:solidFill>
                  <a:schemeClr val="bg1"/>
                </a:solidFill>
                <a:latin typeface="Times New Roman" panose="02020603050405020304" pitchFamily="18" charset="0"/>
                <a:ea typeface="Times New Roman" panose="02020603050405020304" pitchFamily="18" charset="0"/>
              </a:rPr>
              <a:t> </a:t>
            </a:r>
            <a:r>
              <a:rPr lang="en-US" sz="3200" i="1" dirty="0" err="1">
                <a:solidFill>
                  <a:schemeClr val="bg1"/>
                </a:solidFill>
                <a:latin typeface="Times New Roman" panose="02020603050405020304" pitchFamily="18" charset="0"/>
                <a:ea typeface="Times New Roman" panose="02020603050405020304" pitchFamily="18" charset="0"/>
              </a:rPr>
              <a:t>nghiệm</a:t>
            </a:r>
            <a:r>
              <a:rPr lang="en-US" sz="3200" i="1" dirty="0">
                <a:solidFill>
                  <a:schemeClr val="bg1"/>
                </a:solidFill>
                <a:latin typeface="Times New Roman" panose="02020603050405020304" pitchFamily="18" charset="0"/>
                <a:ea typeface="Times New Roman" panose="02020603050405020304" pitchFamily="18" charset="0"/>
              </a:rPr>
              <a:t> </a:t>
            </a:r>
            <a:r>
              <a:rPr lang="en-US" sz="3200" i="1" dirty="0" err="1">
                <a:solidFill>
                  <a:schemeClr val="bg1"/>
                </a:solidFill>
                <a:latin typeface="Times New Roman" panose="02020603050405020304" pitchFamily="18" charset="0"/>
                <a:ea typeface="Times New Roman" panose="02020603050405020304" pitchFamily="18" charset="0"/>
              </a:rPr>
              <a:t>gì</a:t>
            </a:r>
            <a:r>
              <a:rPr lang="en-US" sz="3200" i="1" dirty="0">
                <a:solidFill>
                  <a:schemeClr val="bg1"/>
                </a:solidFill>
                <a:latin typeface="Times New Roman" panose="02020603050405020304" pitchFamily="18" charset="0"/>
                <a:ea typeface="Times New Roman" panose="02020603050405020304" pitchFamily="18" charset="0"/>
              </a:rPr>
              <a:t> </a:t>
            </a:r>
            <a:r>
              <a:rPr lang="en-US" sz="3200" i="1" dirty="0" err="1">
                <a:solidFill>
                  <a:schemeClr val="bg1"/>
                </a:solidFill>
                <a:latin typeface="Times New Roman" panose="02020603050405020304" pitchFamily="18" charset="0"/>
                <a:ea typeface="Times New Roman" panose="02020603050405020304" pitchFamily="18" charset="0"/>
              </a:rPr>
              <a:t>khi</a:t>
            </a:r>
            <a:r>
              <a:rPr lang="en-US" sz="3200" i="1" dirty="0">
                <a:solidFill>
                  <a:schemeClr val="bg1"/>
                </a:solidFill>
                <a:latin typeface="Times New Roman" panose="02020603050405020304" pitchFamily="18" charset="0"/>
                <a:ea typeface="Times New Roman" panose="02020603050405020304" pitchFamily="18" charset="0"/>
              </a:rPr>
              <a:t> </a:t>
            </a:r>
            <a:r>
              <a:rPr lang="en-US" sz="3200" i="1" dirty="0" err="1">
                <a:solidFill>
                  <a:schemeClr val="bg1"/>
                </a:solidFill>
                <a:latin typeface="Times New Roman" panose="02020603050405020304" pitchFamily="18" charset="0"/>
                <a:ea typeface="Times New Roman" panose="02020603050405020304" pitchFamily="18" charset="0"/>
              </a:rPr>
              <a:t>đọc</a:t>
            </a:r>
            <a:r>
              <a:rPr lang="en-US" sz="3200" i="1" dirty="0">
                <a:solidFill>
                  <a:schemeClr val="bg1"/>
                </a:solidFill>
                <a:latin typeface="Times New Roman" panose="02020603050405020304" pitchFamily="18" charset="0"/>
                <a:ea typeface="Times New Roman" panose="02020603050405020304" pitchFamily="18" charset="0"/>
              </a:rPr>
              <a:t> </a:t>
            </a:r>
            <a:r>
              <a:rPr lang="en-US" sz="3200" i="1" dirty="0" err="1">
                <a:solidFill>
                  <a:schemeClr val="bg1"/>
                </a:solidFill>
                <a:latin typeface="Times New Roman" panose="02020603050405020304" pitchFamily="18" charset="0"/>
                <a:ea typeface="Times New Roman" panose="02020603050405020304" pitchFamily="18" charset="0"/>
              </a:rPr>
              <a:t>truyện</a:t>
            </a:r>
            <a:r>
              <a:rPr lang="en-US" sz="3200" i="1" dirty="0">
                <a:solidFill>
                  <a:schemeClr val="bg1"/>
                </a:solidFill>
                <a:latin typeface="Times New Roman" panose="02020603050405020304" pitchFamily="18" charset="0"/>
                <a:ea typeface="Times New Roman" panose="02020603050405020304" pitchFamily="18" charset="0"/>
              </a:rPr>
              <a:t> </a:t>
            </a:r>
            <a:r>
              <a:rPr lang="en-US" sz="3200" i="1" dirty="0" err="1">
                <a:solidFill>
                  <a:schemeClr val="bg1"/>
                </a:solidFill>
                <a:latin typeface="Times New Roman" panose="02020603050405020304" pitchFamily="18" charset="0"/>
                <a:ea typeface="Times New Roman" panose="02020603050405020304" pitchFamily="18" charset="0"/>
              </a:rPr>
              <a:t>ngắn</a:t>
            </a:r>
            <a:r>
              <a:rPr lang="en-US" sz="3200" i="1" dirty="0">
                <a:solidFill>
                  <a:schemeClr val="bg1"/>
                </a:solidFill>
                <a:latin typeface="Times New Roman" panose="02020603050405020304" pitchFamily="18" charset="0"/>
                <a:ea typeface="Times New Roman" panose="02020603050405020304" pitchFamily="18" charset="0"/>
              </a:rPr>
              <a:t>?</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
        <p:nvSpPr>
          <p:cNvPr id="15" name="Oval 14"/>
          <p:cNvSpPr/>
          <p:nvPr/>
        </p:nvSpPr>
        <p:spPr>
          <a:xfrm>
            <a:off x="603403" y="4092315"/>
            <a:ext cx="305798" cy="34477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499346" y="4092315"/>
            <a:ext cx="305798" cy="34477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395289" y="4092315"/>
            <a:ext cx="305798" cy="34477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6291232" y="4092315"/>
            <a:ext cx="305798" cy="34477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8187174" y="4092315"/>
            <a:ext cx="305798" cy="34477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00074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29"/>
          <p:cNvSpPr/>
          <p:nvPr/>
        </p:nvSpPr>
        <p:spPr>
          <a:xfrm>
            <a:off x="0" y="-19770"/>
            <a:ext cx="9144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133606" y="609728"/>
            <a:ext cx="7488846"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5526" y="-34518"/>
            <a:ext cx="337370"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380665" y="11370"/>
            <a:ext cx="916095"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pic>
        <p:nvPicPr>
          <p:cNvPr id="7" name="Picture 6"/>
          <p:cNvPicPr>
            <a:picLocks noChangeAspect="1"/>
          </p:cNvPicPr>
          <p:nvPr/>
        </p:nvPicPr>
        <p:blipFill>
          <a:blip r:embed="rId3"/>
          <a:stretch>
            <a:fillRect/>
          </a:stretch>
        </p:blipFill>
        <p:spPr>
          <a:xfrm>
            <a:off x="8569708" y="0"/>
            <a:ext cx="565842" cy="754456"/>
          </a:xfrm>
          <a:prstGeom prst="rect">
            <a:avLst/>
          </a:prstGeom>
        </p:spPr>
      </p:pic>
      <p:sp>
        <p:nvSpPr>
          <p:cNvPr id="11" name="Wave 10"/>
          <p:cNvSpPr/>
          <p:nvPr/>
        </p:nvSpPr>
        <p:spPr>
          <a:xfrm>
            <a:off x="2947760" y="710763"/>
            <a:ext cx="3200855" cy="536229"/>
          </a:xfrm>
          <a:prstGeom prst="wave">
            <a:avLst>
              <a:gd name="adj1" fmla="val 9249"/>
              <a:gd name="adj2" fmla="val 0"/>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1159153" y="115453"/>
            <a:ext cx="7874023"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CÔ BÉ BÁN DIÊM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(AN-ĐÉC-XEN)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3912677" y="648862"/>
            <a:ext cx="1694695"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Vận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dụng</a:t>
            </a:r>
            <a:endParaRPr lang="en-US" sz="2800" dirty="0"/>
          </a:p>
        </p:txBody>
      </p:sp>
      <p:pic>
        <p:nvPicPr>
          <p:cNvPr id="18" name="Picture 2"/>
          <p:cNvPicPr>
            <a:picLocks noChangeAspect="1" noChangeArrowheads="1"/>
          </p:cNvPicPr>
          <p:nvPr/>
        </p:nvPicPr>
        <p:blipFill>
          <a:blip r:embed="rId4"/>
          <a:srcRect/>
          <a:stretch>
            <a:fillRect/>
          </a:stretch>
        </p:blipFill>
        <p:spPr bwMode="auto">
          <a:xfrm>
            <a:off x="1650977" y="3899870"/>
            <a:ext cx="2823218" cy="2819400"/>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9" name="Picture 3"/>
          <p:cNvPicPr>
            <a:picLocks noChangeAspect="1" noChangeArrowheads="1"/>
          </p:cNvPicPr>
          <p:nvPr/>
        </p:nvPicPr>
        <p:blipFill>
          <a:blip r:embed="rId5"/>
          <a:srcRect/>
          <a:stretch>
            <a:fillRect/>
          </a:stretch>
        </p:blipFill>
        <p:spPr bwMode="auto">
          <a:xfrm>
            <a:off x="4661447" y="1288405"/>
            <a:ext cx="2916621" cy="2413055"/>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0" name="Picture 4" descr="y_9769"/>
          <p:cNvPicPr>
            <a:picLocks noChangeAspect="1" noChangeArrowheads="1"/>
          </p:cNvPicPr>
          <p:nvPr/>
        </p:nvPicPr>
        <p:blipFill>
          <a:blip r:embed="rId6"/>
          <a:srcRect/>
          <a:stretch>
            <a:fillRect/>
          </a:stretch>
        </p:blipFill>
        <p:spPr bwMode="auto">
          <a:xfrm>
            <a:off x="1650977" y="1278361"/>
            <a:ext cx="2823218" cy="2433145"/>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1" name="Picture 6"/>
          <p:cNvPicPr>
            <a:picLocks noChangeAspect="1" noChangeArrowheads="1"/>
          </p:cNvPicPr>
          <p:nvPr/>
        </p:nvPicPr>
        <p:blipFill>
          <a:blip r:embed="rId7"/>
          <a:srcRect/>
          <a:stretch>
            <a:fillRect/>
          </a:stretch>
        </p:blipFill>
        <p:spPr bwMode="auto">
          <a:xfrm>
            <a:off x="4661447" y="3823670"/>
            <a:ext cx="2916621" cy="2895600"/>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3" name="Text Box 7"/>
          <p:cNvSpPr txBox="1">
            <a:spLocks noChangeArrowheads="1"/>
          </p:cNvSpPr>
          <p:nvPr/>
        </p:nvSpPr>
        <p:spPr bwMode="auto">
          <a:xfrm>
            <a:off x="331844" y="1304625"/>
            <a:ext cx="889808" cy="5133713"/>
          </a:xfrm>
          <a:prstGeom prst="rect">
            <a:avLst/>
          </a:prstGeom>
          <a:blipFill>
            <a:blip r:embed="rId8"/>
            <a:tile tx="0" ty="0" sx="100000" sy="100000" flip="none" algn="tl"/>
          </a:blipFill>
          <a:ln w="381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0" fontAlgn="base" hangingPunct="0">
              <a:lnSpc>
                <a:spcPct val="90000"/>
              </a:lnSpc>
              <a:spcBef>
                <a:spcPct val="0"/>
              </a:spcBef>
              <a:spcAft>
                <a:spcPct val="0"/>
              </a:spcAft>
              <a:buFont typeface="Arial" charset="0"/>
              <a:buNone/>
            </a:pPr>
            <a:r>
              <a:rPr lang="en-US" altLang="en-US" sz="2800" dirty="0">
                <a:solidFill>
                  <a:srgbClr val="FF0000"/>
                </a:solidFill>
                <a:latin typeface="Times New Roman" pitchFamily="18" charset="0"/>
                <a:cs typeface="Times New Roman" pitchFamily="18" charset="0"/>
              </a:rPr>
              <a:t> </a:t>
            </a:r>
            <a:r>
              <a:rPr lang="en-US" altLang="en-US" sz="2800" dirty="0" err="1">
                <a:solidFill>
                  <a:prstClr val="white"/>
                </a:solidFill>
                <a:latin typeface="Times New Roman" pitchFamily="18" charset="0"/>
                <a:cs typeface="Times New Roman" pitchFamily="18" charset="0"/>
              </a:rPr>
              <a:t>Những</a:t>
            </a:r>
            <a:r>
              <a:rPr lang="en-US" altLang="en-US" sz="2800" dirty="0">
                <a:solidFill>
                  <a:prstClr val="white"/>
                </a:solidFill>
                <a:latin typeface="Times New Roman" pitchFamily="18" charset="0"/>
                <a:cs typeface="Times New Roman" pitchFamily="18" charset="0"/>
              </a:rPr>
              <a:t> </a:t>
            </a:r>
            <a:r>
              <a:rPr lang="en-US" altLang="en-US" sz="2800" dirty="0" err="1">
                <a:solidFill>
                  <a:prstClr val="white"/>
                </a:solidFill>
                <a:latin typeface="Times New Roman" pitchFamily="18" charset="0"/>
                <a:cs typeface="Times New Roman" pitchFamily="18" charset="0"/>
              </a:rPr>
              <a:t>bức</a:t>
            </a:r>
            <a:r>
              <a:rPr lang="en-US" altLang="en-US" sz="2800" dirty="0">
                <a:solidFill>
                  <a:prstClr val="white"/>
                </a:solidFill>
                <a:latin typeface="Times New Roman" pitchFamily="18" charset="0"/>
                <a:cs typeface="Times New Roman" pitchFamily="18" charset="0"/>
              </a:rPr>
              <a:t> </a:t>
            </a:r>
            <a:r>
              <a:rPr lang="en-US" altLang="en-US" sz="2800" dirty="0" err="1">
                <a:solidFill>
                  <a:prstClr val="white"/>
                </a:solidFill>
                <a:latin typeface="Times New Roman" pitchFamily="18" charset="0"/>
                <a:cs typeface="Times New Roman" pitchFamily="18" charset="0"/>
              </a:rPr>
              <a:t>ảnh</a:t>
            </a:r>
            <a:r>
              <a:rPr lang="en-US" altLang="en-US" sz="2800" dirty="0">
                <a:solidFill>
                  <a:prstClr val="white"/>
                </a:solidFill>
                <a:latin typeface="Times New Roman" pitchFamily="18" charset="0"/>
                <a:cs typeface="Times New Roman" pitchFamily="18" charset="0"/>
              </a:rPr>
              <a:t> </a:t>
            </a:r>
            <a:r>
              <a:rPr lang="en-US" altLang="en-US" sz="2800" dirty="0" err="1">
                <a:solidFill>
                  <a:prstClr val="white"/>
                </a:solidFill>
                <a:latin typeface="Times New Roman" pitchFamily="18" charset="0"/>
                <a:cs typeface="Times New Roman" pitchFamily="18" charset="0"/>
              </a:rPr>
              <a:t>này</a:t>
            </a:r>
            <a:r>
              <a:rPr lang="en-US" altLang="en-US" sz="2800" dirty="0">
                <a:solidFill>
                  <a:prstClr val="white"/>
                </a:solidFill>
                <a:latin typeface="Times New Roman" pitchFamily="18" charset="0"/>
                <a:cs typeface="Times New Roman" pitchFamily="18" charset="0"/>
              </a:rPr>
              <a:t> </a:t>
            </a:r>
            <a:r>
              <a:rPr lang="en-US" altLang="en-US" sz="2800" dirty="0" err="1">
                <a:solidFill>
                  <a:prstClr val="white"/>
                </a:solidFill>
                <a:latin typeface="Times New Roman" pitchFamily="18" charset="0"/>
                <a:cs typeface="Times New Roman" pitchFamily="18" charset="0"/>
              </a:rPr>
              <a:t>đã</a:t>
            </a:r>
            <a:r>
              <a:rPr lang="en-US" altLang="en-US" sz="2800" dirty="0">
                <a:solidFill>
                  <a:prstClr val="white"/>
                </a:solidFill>
                <a:latin typeface="Times New Roman" pitchFamily="18" charset="0"/>
                <a:cs typeface="Times New Roman" pitchFamily="18" charset="0"/>
              </a:rPr>
              <a:t> </a:t>
            </a:r>
            <a:r>
              <a:rPr lang="en-US" altLang="en-US" sz="2800" dirty="0" err="1">
                <a:solidFill>
                  <a:prstClr val="white"/>
                </a:solidFill>
                <a:latin typeface="Times New Roman" pitchFamily="18" charset="0"/>
                <a:cs typeface="Times New Roman" pitchFamily="18" charset="0"/>
              </a:rPr>
              <a:t>gợi</a:t>
            </a:r>
            <a:r>
              <a:rPr lang="en-US" altLang="en-US" sz="2800" dirty="0">
                <a:solidFill>
                  <a:prstClr val="white"/>
                </a:solidFill>
                <a:latin typeface="Times New Roman" pitchFamily="18" charset="0"/>
                <a:cs typeface="Times New Roman" pitchFamily="18" charset="0"/>
              </a:rPr>
              <a:t> </a:t>
            </a:r>
            <a:r>
              <a:rPr lang="en-US" altLang="en-US" sz="2800" dirty="0" err="1">
                <a:solidFill>
                  <a:prstClr val="white"/>
                </a:solidFill>
                <a:latin typeface="Times New Roman" pitchFamily="18" charset="0"/>
                <a:cs typeface="Times New Roman" pitchFamily="18" charset="0"/>
              </a:rPr>
              <a:t>em</a:t>
            </a:r>
            <a:r>
              <a:rPr lang="en-US" altLang="en-US" sz="2800" dirty="0">
                <a:solidFill>
                  <a:prstClr val="white"/>
                </a:solidFill>
                <a:latin typeface="Times New Roman" pitchFamily="18" charset="0"/>
                <a:cs typeface="Times New Roman" pitchFamily="18" charset="0"/>
              </a:rPr>
              <a:t> </a:t>
            </a:r>
            <a:r>
              <a:rPr lang="en-US" altLang="en-US" sz="2800" dirty="0" err="1">
                <a:solidFill>
                  <a:prstClr val="white"/>
                </a:solidFill>
                <a:latin typeface="Times New Roman" pitchFamily="18" charset="0"/>
                <a:cs typeface="Times New Roman" pitchFamily="18" charset="0"/>
              </a:rPr>
              <a:t>có</a:t>
            </a:r>
            <a:r>
              <a:rPr lang="en-US" altLang="en-US" sz="2800" dirty="0">
                <a:solidFill>
                  <a:prstClr val="white"/>
                </a:solidFill>
                <a:latin typeface="Times New Roman" pitchFamily="18" charset="0"/>
                <a:cs typeface="Times New Roman" pitchFamily="18" charset="0"/>
              </a:rPr>
              <a:t> </a:t>
            </a:r>
            <a:r>
              <a:rPr lang="en-US" altLang="en-US" sz="2800" dirty="0" err="1">
                <a:solidFill>
                  <a:prstClr val="white"/>
                </a:solidFill>
                <a:latin typeface="Times New Roman" pitchFamily="18" charset="0"/>
                <a:cs typeface="Times New Roman" pitchFamily="18" charset="0"/>
              </a:rPr>
              <a:t>suy</a:t>
            </a:r>
            <a:r>
              <a:rPr lang="en-US" altLang="en-US" sz="2800" dirty="0">
                <a:solidFill>
                  <a:prstClr val="white"/>
                </a:solidFill>
                <a:latin typeface="Times New Roman" pitchFamily="18" charset="0"/>
                <a:cs typeface="Times New Roman" pitchFamily="18" charset="0"/>
              </a:rPr>
              <a:t> </a:t>
            </a:r>
            <a:r>
              <a:rPr lang="en-US" altLang="en-US" sz="2800" dirty="0" err="1">
                <a:solidFill>
                  <a:prstClr val="white"/>
                </a:solidFill>
                <a:latin typeface="Times New Roman" pitchFamily="18" charset="0"/>
                <a:cs typeface="Times New Roman" pitchFamily="18" charset="0"/>
              </a:rPr>
              <a:t>nghĩ</a:t>
            </a:r>
            <a:r>
              <a:rPr lang="en-US" altLang="en-US" sz="2800" dirty="0">
                <a:solidFill>
                  <a:prstClr val="white"/>
                </a:solidFill>
                <a:latin typeface="Times New Roman" pitchFamily="18" charset="0"/>
                <a:cs typeface="Times New Roman" pitchFamily="18" charset="0"/>
              </a:rPr>
              <a:t> </a:t>
            </a:r>
            <a:r>
              <a:rPr lang="en-US" altLang="en-US" sz="2800" dirty="0" err="1">
                <a:solidFill>
                  <a:prstClr val="white"/>
                </a:solidFill>
                <a:latin typeface="Times New Roman" pitchFamily="18" charset="0"/>
                <a:cs typeface="Times New Roman" pitchFamily="18" charset="0"/>
              </a:rPr>
              <a:t>gì</a:t>
            </a:r>
            <a:r>
              <a:rPr lang="en-US" altLang="en-US" sz="2800" dirty="0">
                <a:solidFill>
                  <a:prstClr val="white"/>
                </a:solidFill>
                <a:latin typeface="Times New Roman" pitchFamily="18" charset="0"/>
                <a:cs typeface="Times New Roman" pitchFamily="18" charset="0"/>
              </a:rPr>
              <a:t>?</a:t>
            </a:r>
          </a:p>
        </p:txBody>
      </p:sp>
    </p:spTree>
    <p:extLst>
      <p:ext uri="{BB962C8B-B14F-4D97-AF65-F5344CB8AC3E}">
        <p14:creationId xmlns:p14="http://schemas.microsoft.com/office/powerpoint/2010/main" val="1052041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8282" y="1382212"/>
            <a:ext cx="4254818" cy="3399840"/>
          </a:xfrm>
          <a:prstGeom prst="rect">
            <a:avLst/>
          </a:prstGeom>
        </p:spPr>
      </p:pic>
      <p:pic>
        <p:nvPicPr>
          <p:cNvPr id="8" name="Picture 7"/>
          <p:cNvPicPr>
            <a:picLocks noChangeAspect="1"/>
          </p:cNvPicPr>
          <p:nvPr/>
        </p:nvPicPr>
        <p:blipFill>
          <a:blip r:embed="rId2"/>
          <a:stretch>
            <a:fillRect/>
          </a:stretch>
        </p:blipFill>
        <p:spPr>
          <a:xfrm>
            <a:off x="4789169" y="1382212"/>
            <a:ext cx="4254818" cy="3399840"/>
          </a:xfrm>
          <a:prstGeom prst="rect">
            <a:avLst/>
          </a:prstGeom>
        </p:spPr>
      </p:pic>
      <p:sp>
        <p:nvSpPr>
          <p:cNvPr id="12" name="Rectangle 11"/>
          <p:cNvSpPr/>
          <p:nvPr/>
        </p:nvSpPr>
        <p:spPr>
          <a:xfrm>
            <a:off x="2665691" y="165182"/>
            <a:ext cx="3591272" cy="923330"/>
          </a:xfrm>
          <a:prstGeom prst="rect">
            <a:avLst/>
          </a:prstGeom>
          <a:noFill/>
        </p:spPr>
        <p:txBody>
          <a:bodyPr wrap="none" lIns="91440" tIns="45720" rIns="91440" bIns="45720">
            <a:prstTxWarp prst="textCurveUp">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err="1">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Nhìn</a:t>
            </a:r>
            <a:r>
              <a:rPr kumimoji="0" lang="en-US" sz="54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 </a:t>
            </a:r>
            <a:r>
              <a:rPr kumimoji="0" lang="en-US" sz="5400" b="1" i="0" u="none" strike="noStrike" kern="1200" cap="none" spc="0" normalizeH="0" baseline="0" noProof="0" dirty="0" err="1">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hình</a:t>
            </a:r>
            <a:r>
              <a:rPr kumimoji="0" lang="en-US" sz="54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 </a:t>
            </a:r>
            <a:r>
              <a:rPr kumimoji="0" lang="en-US" sz="5400" b="1" i="0" u="none" strike="noStrike" kern="1200" cap="none" spc="0" normalizeH="0" baseline="0" noProof="0" dirty="0" err="1">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đoán</a:t>
            </a:r>
            <a:r>
              <a:rPr kumimoji="0" lang="en-US" sz="54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 </a:t>
            </a:r>
            <a:r>
              <a:rPr kumimoji="0" lang="en-US" sz="5400" b="1" i="0" u="none" strike="noStrike" kern="1200" cap="none" spc="0" normalizeH="0" baseline="0" noProof="0" dirty="0" err="1">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rPr>
              <a:t>truyện</a:t>
            </a:r>
            <a:endParaRPr kumimoji="0" lang="en-US" sz="54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ial" charset="0"/>
              <a:ea typeface="+mn-ea"/>
              <a:cs typeface="Arial" charset="0"/>
            </a:endParaRPr>
          </a:p>
        </p:txBody>
      </p:sp>
      <p:pic>
        <p:nvPicPr>
          <p:cNvPr id="2" name="Picture 1"/>
          <p:cNvPicPr>
            <a:picLocks noChangeAspect="1"/>
          </p:cNvPicPr>
          <p:nvPr/>
        </p:nvPicPr>
        <p:blipFill>
          <a:blip r:embed="rId3"/>
          <a:stretch>
            <a:fillRect/>
          </a:stretch>
        </p:blipFill>
        <p:spPr>
          <a:xfrm>
            <a:off x="1257300" y="2000560"/>
            <a:ext cx="2725341" cy="2213040"/>
          </a:xfrm>
          <a:prstGeom prst="rect">
            <a:avLst/>
          </a:prstGeom>
        </p:spPr>
      </p:pic>
      <p:pic>
        <p:nvPicPr>
          <p:cNvPr id="3" name="Picture 2"/>
          <p:cNvPicPr>
            <a:picLocks noChangeAspect="1"/>
          </p:cNvPicPr>
          <p:nvPr/>
        </p:nvPicPr>
        <p:blipFill>
          <a:blip r:embed="rId4"/>
          <a:stretch>
            <a:fillRect/>
          </a:stretch>
        </p:blipFill>
        <p:spPr>
          <a:xfrm>
            <a:off x="5512118" y="2000561"/>
            <a:ext cx="2721411" cy="2213040"/>
          </a:xfrm>
          <a:prstGeom prst="rect">
            <a:avLst/>
          </a:prstGeom>
        </p:spPr>
      </p:pic>
      <p:sp>
        <p:nvSpPr>
          <p:cNvPr id="11" name="Text Box 9"/>
          <p:cNvSpPr txBox="1">
            <a:spLocks noChangeArrowheads="1"/>
          </p:cNvSpPr>
          <p:nvPr/>
        </p:nvSpPr>
        <p:spPr bwMode="auto">
          <a:xfrm>
            <a:off x="1627228" y="5110682"/>
            <a:ext cx="1985486" cy="1077218"/>
          </a:xfrm>
          <a:prstGeom prst="rect">
            <a:avLst/>
          </a:prstGeom>
          <a:blipFill>
            <a:blip r:embed="rId5"/>
            <a:tile tx="0" ty="0" sx="100000" sy="100000" flip="none" algn="tl"/>
          </a:blipFill>
          <a:ln w="19050">
            <a:solidFill>
              <a:schemeClr val="tx1"/>
            </a:solidFill>
            <a:miter lim="800000"/>
            <a:headEnd/>
            <a:tailEnd/>
          </a:ln>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0066"/>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70AD47">
                    <a:lumMod val="50000"/>
                  </a:srgbClr>
                </a:solidFill>
                <a:effectLst/>
                <a:uLnTx/>
                <a:uFillTx/>
                <a:latin typeface="Times New Roman" pitchFamily="18" charset="0"/>
                <a:ea typeface="+mn-ea"/>
                <a:cs typeface="Times New Roman" pitchFamily="18" charset="0"/>
              </a:rPr>
              <a:t>Nàng</a:t>
            </a:r>
            <a:r>
              <a:rPr kumimoji="0" lang="en-US" sz="3200" b="1" i="1" u="none" strike="noStrike" kern="1200" cap="none" spc="0" normalizeH="0" baseline="0" noProof="0" dirty="0">
                <a:ln>
                  <a:noFill/>
                </a:ln>
                <a:solidFill>
                  <a:srgbClr val="70AD47">
                    <a:lumMod val="50000"/>
                  </a:srgbClr>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70AD47">
                    <a:lumMod val="50000"/>
                  </a:srgbClr>
                </a:solidFill>
                <a:effectLst/>
                <a:uLnTx/>
                <a:uFillTx/>
                <a:latin typeface="Times New Roman" pitchFamily="18" charset="0"/>
                <a:ea typeface="+mn-ea"/>
                <a:cs typeface="Times New Roman" pitchFamily="18" charset="0"/>
              </a:rPr>
              <a:t>tiên</a:t>
            </a:r>
            <a:r>
              <a:rPr kumimoji="0" lang="en-US" sz="3200" b="1" i="1" u="none" strike="noStrike" kern="1200" cap="none" spc="0" normalizeH="0" baseline="0" noProof="0" dirty="0">
                <a:ln>
                  <a:noFill/>
                </a:ln>
                <a:solidFill>
                  <a:srgbClr val="70AD47">
                    <a:lumMod val="50000"/>
                  </a:srgbClr>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70AD47">
                    <a:lumMod val="50000"/>
                  </a:srgbClr>
                </a:solidFill>
                <a:effectLst/>
                <a:uLnTx/>
                <a:uFillTx/>
                <a:latin typeface="Times New Roman" pitchFamily="18" charset="0"/>
                <a:ea typeface="+mn-ea"/>
                <a:cs typeface="Times New Roman" pitchFamily="18" charset="0"/>
              </a:rPr>
              <a:t>cá</a:t>
            </a:r>
            <a:r>
              <a:rPr kumimoji="0" lang="en-US" sz="3200" b="0" i="0" u="none" strike="noStrike" kern="1200" cap="none" spc="0" normalizeH="0" baseline="0" noProof="0" dirty="0">
                <a:ln>
                  <a:noFill/>
                </a:ln>
                <a:solidFill>
                  <a:srgbClr val="70AD47">
                    <a:lumMod val="50000"/>
                  </a:srgbClr>
                </a:solidFill>
                <a:effectLst/>
                <a:uLnTx/>
                <a:uFillTx/>
                <a:latin typeface="Times New Roman" pitchFamily="18" charset="0"/>
                <a:ea typeface="+mn-ea"/>
                <a:cs typeface="Times New Roman" pitchFamily="18" charset="0"/>
              </a:rPr>
              <a:t> </a:t>
            </a:r>
          </a:p>
        </p:txBody>
      </p:sp>
      <p:sp>
        <p:nvSpPr>
          <p:cNvPr id="13" name="Text Box 10"/>
          <p:cNvSpPr txBox="1">
            <a:spLocks noChangeArrowheads="1"/>
          </p:cNvSpPr>
          <p:nvPr/>
        </p:nvSpPr>
        <p:spPr bwMode="auto">
          <a:xfrm>
            <a:off x="5387340" y="5085795"/>
            <a:ext cx="3356729" cy="954107"/>
          </a:xfrm>
          <a:prstGeom prst="rect">
            <a:avLst/>
          </a:prstGeom>
          <a:blipFill>
            <a:blip r:embed="rId5"/>
            <a:tile tx="0" ty="0" sx="100000" sy="100000" flip="none" algn="tl"/>
          </a:blipFill>
          <a:ln w="19050">
            <a:solidFill>
              <a:schemeClr val="tx1"/>
            </a:solidFill>
            <a:miter lim="800000"/>
            <a:headEnd/>
            <a:tailEnd/>
          </a:ln>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itchFamily="18" charset="0"/>
                <a:ea typeface="+mn-ea"/>
                <a:cs typeface="Times New Roman" pitchFamily="18" charset="0"/>
              </a:rPr>
              <a:t>Nàng</a:t>
            </a:r>
            <a:r>
              <a:rPr kumimoji="0" lang="en-US" sz="2800" b="1" i="0" u="none" strike="noStrike" kern="1200" cap="none" spc="0" normalizeH="0" baseline="0" noProof="0" dirty="0">
                <a:ln>
                  <a:noFill/>
                </a:ln>
                <a:solidFill>
                  <a:srgbClr val="70AD47">
                    <a:lumMod val="50000"/>
                  </a:srgbClr>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itchFamily="18" charset="0"/>
                <a:ea typeface="+mn-ea"/>
                <a:cs typeface="Times New Roman" pitchFamily="18" charset="0"/>
              </a:rPr>
              <a:t>công</a:t>
            </a:r>
            <a:r>
              <a:rPr kumimoji="0" lang="en-US" sz="2800" b="1" i="0" u="none" strike="noStrike" kern="1200" cap="none" spc="0" normalizeH="0" baseline="0" noProof="0" dirty="0">
                <a:ln>
                  <a:noFill/>
                </a:ln>
                <a:solidFill>
                  <a:srgbClr val="70AD47">
                    <a:lumMod val="50000"/>
                  </a:srgbClr>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itchFamily="18" charset="0"/>
                <a:ea typeface="+mn-ea"/>
                <a:cs typeface="Times New Roman" pitchFamily="18" charset="0"/>
              </a:rPr>
              <a:t>chúa</a:t>
            </a:r>
            <a:r>
              <a:rPr kumimoji="0" lang="en-US" sz="2800" b="1" i="0" u="none" strike="noStrike" kern="1200" cap="none" spc="0" normalizeH="0" baseline="0" noProof="0" dirty="0">
                <a:ln>
                  <a:noFill/>
                </a:ln>
                <a:solidFill>
                  <a:srgbClr val="70AD47">
                    <a:lumMod val="50000"/>
                  </a:srgbClr>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itchFamily="18" charset="0"/>
                <a:ea typeface="+mn-ea"/>
                <a:cs typeface="Times New Roman" pitchFamily="18" charset="0"/>
              </a:rPr>
              <a:t>và</a:t>
            </a:r>
            <a:r>
              <a:rPr kumimoji="0" lang="en-US" sz="2800" b="1" i="0" u="none" strike="noStrike" kern="1200" cap="none" spc="0" normalizeH="0" baseline="0" noProof="0" dirty="0">
                <a:ln>
                  <a:noFill/>
                </a:ln>
                <a:solidFill>
                  <a:srgbClr val="70AD47">
                    <a:lumMod val="50000"/>
                  </a:srgbClr>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itchFamily="18" charset="0"/>
                <a:ea typeface="+mn-ea"/>
                <a:cs typeface="Times New Roman" pitchFamily="18" charset="0"/>
              </a:rPr>
              <a:t>hạt</a:t>
            </a:r>
            <a:r>
              <a:rPr kumimoji="0" lang="en-US" sz="2800" b="1" i="0" u="none" strike="noStrike" kern="1200" cap="none" spc="0" normalizeH="0" baseline="0" noProof="0" dirty="0">
                <a:ln>
                  <a:noFill/>
                </a:ln>
                <a:solidFill>
                  <a:srgbClr val="70AD47">
                    <a:lumMod val="50000"/>
                  </a:srgbClr>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itchFamily="18" charset="0"/>
                <a:ea typeface="+mn-ea"/>
                <a:cs typeface="Times New Roman" pitchFamily="18" charset="0"/>
              </a:rPr>
              <a:t>đậu</a:t>
            </a:r>
            <a:endParaRPr kumimoji="0" lang="en-US" sz="2800" b="1" i="0" u="none" strike="noStrike" kern="1200" cap="none" spc="0" normalizeH="0" baseline="0" noProof="0" dirty="0">
              <a:ln>
                <a:noFill/>
              </a:ln>
              <a:solidFill>
                <a:srgbClr val="70AD47">
                  <a:lumMod val="50000"/>
                </a:srgbClr>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69314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ox(i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753" t="11596" r="3850" b="9848"/>
          <a:stretch/>
        </p:blipFill>
        <p:spPr>
          <a:xfrm>
            <a:off x="495300" y="1237263"/>
            <a:ext cx="5202143" cy="5201587"/>
          </a:xfrm>
          <a:prstGeom prst="rect">
            <a:avLst/>
          </a:prstGeom>
        </p:spPr>
      </p:pic>
      <p:pic>
        <p:nvPicPr>
          <p:cNvPr id="6" name="Picture 5"/>
          <p:cNvPicPr>
            <a:picLocks noChangeAspect="1"/>
          </p:cNvPicPr>
          <p:nvPr/>
        </p:nvPicPr>
        <p:blipFill>
          <a:blip r:embed="rId3"/>
          <a:stretch>
            <a:fillRect/>
          </a:stretch>
        </p:blipFill>
        <p:spPr>
          <a:xfrm>
            <a:off x="5697443" y="1771651"/>
            <a:ext cx="2821664" cy="3168183"/>
          </a:xfrm>
          <a:prstGeom prst="ellipse">
            <a:avLst/>
          </a:prstGeom>
          <a:ln w="63500" cap="rnd">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Rectangle 6"/>
          <p:cNvSpPr/>
          <p:nvPr/>
        </p:nvSpPr>
        <p:spPr>
          <a:xfrm>
            <a:off x="5572522" y="5173883"/>
            <a:ext cx="3876277" cy="446276"/>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300" b="1"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Han Cri-</a:t>
            </a:r>
            <a:r>
              <a:rPr kumimoji="0" lang="en-US" sz="2300" b="1"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xti</a:t>
            </a:r>
            <a:r>
              <a:rPr kumimoji="0" lang="en-US" sz="2300" b="1"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-an An-</a:t>
            </a:r>
            <a:r>
              <a:rPr kumimoji="0" lang="en-US" sz="2300" b="1"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đéc</a:t>
            </a:r>
            <a:r>
              <a:rPr kumimoji="0" lang="en-US" sz="2300" b="1"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a:t>
            </a:r>
            <a:r>
              <a:rPr kumimoji="0" lang="en-US" sz="2300" b="1"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xen</a:t>
            </a:r>
            <a:r>
              <a:rPr kumimoji="0" lang="en-US" sz="23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endParaRPr kumimoji="0" lang="en-US" sz="23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8" name="Rectangle 7"/>
          <p:cNvSpPr/>
          <p:nvPr/>
        </p:nvSpPr>
        <p:spPr>
          <a:xfrm>
            <a:off x="779303" y="1699008"/>
            <a:ext cx="4793219" cy="4708981"/>
          </a:xfrm>
          <a:prstGeom prst="rect">
            <a:avLst/>
          </a:prstGeom>
        </p:spPr>
        <p:txBody>
          <a:bodyPr wrap="square">
            <a:spAutoFit/>
          </a:bodyPr>
          <a:lstStyle/>
          <a:p>
            <a:pPr marL="30480" marR="30480" lvl="0" indent="0" algn="l" defTabSz="914400" rtl="0" eaLnBrk="1" fontAlgn="base" latinLnBrk="0" hangingPunct="1">
              <a:lnSpc>
                <a:spcPct val="100000"/>
              </a:lnSpc>
              <a:spcBef>
                <a:spcPct val="0"/>
              </a:spcBef>
              <a:spcAft>
                <a:spcPts val="1200"/>
              </a:spcAft>
              <a:buClrTx/>
              <a:buSzTx/>
              <a:buFontTx/>
              <a:buNone/>
              <a:tabLst/>
              <a:defRPr/>
            </a:pP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Sinh</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năm</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a:ln>
                  <a:noFill/>
                </a:ln>
                <a:solidFill>
                  <a:srgbClr val="0645AD"/>
                </a:solidFill>
                <a:effectLst/>
                <a:uLnTx/>
                <a:uFillTx/>
                <a:latin typeface="Times New Roman" panose="02020603050405020304" pitchFamily="18" charset="0"/>
                <a:ea typeface="Calibri" panose="020F0502020204030204" pitchFamily="34" charset="0"/>
                <a:cs typeface="Arial" charset="0"/>
                <a:hlinkClick r:id="rId4" tooltip="1805"/>
              </a:rPr>
              <a:t>1805</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mất</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năm</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a:ln>
                  <a:noFill/>
                </a:ln>
                <a:solidFill>
                  <a:srgbClr val="0645AD"/>
                </a:solidFill>
                <a:effectLst/>
                <a:uLnTx/>
                <a:uFillTx/>
                <a:latin typeface="Times New Roman" panose="02020603050405020304" pitchFamily="18" charset="0"/>
                <a:ea typeface="Calibri" panose="020F0502020204030204" pitchFamily="34" charset="0"/>
                <a:cs typeface="Arial" charset="0"/>
                <a:hlinkClick r:id="rId5" tooltip="1875"/>
              </a:rPr>
              <a:t>1875</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endParaRPr>
          </a:p>
          <a:p>
            <a:pPr marL="30480" marR="30480" lvl="0" indent="0" algn="l" defTabSz="914400" rtl="0" eaLnBrk="1" fontAlgn="base" latinLnBrk="0" hangingPunct="1">
              <a:lnSpc>
                <a:spcPct val="100000"/>
              </a:lnSpc>
              <a:spcBef>
                <a:spcPct val="0"/>
              </a:spcBef>
              <a:spcAft>
                <a:spcPts val="12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là</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nhà</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văn</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người</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0645AD"/>
                </a:solidFill>
                <a:effectLst/>
                <a:uLnTx/>
                <a:uFillTx/>
                <a:latin typeface="Times New Roman" panose="02020603050405020304" pitchFamily="18" charset="0"/>
                <a:ea typeface="Calibri" panose="020F0502020204030204" pitchFamily="34" charset="0"/>
                <a:cs typeface="Arial" charset="0"/>
                <a:hlinkClick r:id="rId6"/>
              </a:rPr>
              <a:t>Đan</a:t>
            </a:r>
            <a:r>
              <a:rPr kumimoji="0" lang="en-US" sz="2800" b="0" i="0" u="none" strike="noStrike" kern="1200" cap="none" spc="0" normalizeH="0" baseline="0" noProof="0" dirty="0">
                <a:ln>
                  <a:noFill/>
                </a:ln>
                <a:solidFill>
                  <a:srgbClr val="0645AD"/>
                </a:solidFill>
                <a:effectLst/>
                <a:uLnTx/>
                <a:uFillTx/>
                <a:latin typeface="Times New Roman" panose="02020603050405020304" pitchFamily="18" charset="0"/>
                <a:ea typeface="Calibri" panose="020F0502020204030204" pitchFamily="34" charset="0"/>
                <a:cs typeface="Arial" charset="0"/>
                <a:hlinkClick r:id="rId6"/>
              </a:rPr>
              <a:t> </a:t>
            </a:r>
            <a:r>
              <a:rPr kumimoji="0" lang="en-US" sz="2800" b="0" i="0" u="none" strike="noStrike" kern="1200" cap="none" spc="0" normalizeH="0" baseline="0" noProof="0" dirty="0" err="1">
                <a:ln>
                  <a:noFill/>
                </a:ln>
                <a:solidFill>
                  <a:srgbClr val="0645AD"/>
                </a:solidFill>
                <a:effectLst/>
                <a:uLnTx/>
                <a:uFillTx/>
                <a:latin typeface="Times New Roman" panose="02020603050405020304" pitchFamily="18" charset="0"/>
                <a:ea typeface="Calibri" panose="020F0502020204030204" pitchFamily="34" charset="0"/>
                <a:cs typeface="Arial" charset="0"/>
                <a:hlinkClick r:id="rId6"/>
              </a:rPr>
              <a:t>Mạch</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charset="0"/>
              </a:rPr>
              <a:t>,</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chuyên</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viết</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0645AD"/>
                </a:solidFill>
                <a:effectLst/>
                <a:uLnTx/>
                <a:uFillTx/>
                <a:latin typeface="Times New Roman" panose="02020603050405020304" pitchFamily="18" charset="0"/>
                <a:ea typeface="Calibri" panose="020F0502020204030204" pitchFamily="34" charset="0"/>
                <a:cs typeface="Arial" charset="0"/>
                <a:hlinkClick r:id="rId7" tooltip="Truyện cổ tích"/>
              </a:rPr>
              <a:t>truyện</a:t>
            </a:r>
            <a:r>
              <a:rPr kumimoji="0" lang="en-US" sz="2800" b="0" i="0" u="none" strike="noStrike" kern="1200" cap="none" spc="0" normalizeH="0" baseline="0" noProof="0" dirty="0">
                <a:ln>
                  <a:noFill/>
                </a:ln>
                <a:solidFill>
                  <a:srgbClr val="0645AD"/>
                </a:solidFill>
                <a:effectLst/>
                <a:uLnTx/>
                <a:uFillTx/>
                <a:latin typeface="Times New Roman" panose="02020603050405020304" pitchFamily="18" charset="0"/>
                <a:ea typeface="Calibri" panose="020F0502020204030204" pitchFamily="34" charset="0"/>
                <a:cs typeface="Arial" charset="0"/>
                <a:hlinkClick r:id="rId7" tooltip="Truyện cổ tích"/>
              </a:rPr>
              <a:t> </a:t>
            </a:r>
            <a:r>
              <a:rPr kumimoji="0" lang="en-US" sz="2800" b="0" i="0" u="none" strike="noStrike" kern="1200" cap="none" spc="0" normalizeH="0" baseline="0" noProof="0" dirty="0" err="1">
                <a:ln>
                  <a:noFill/>
                </a:ln>
                <a:solidFill>
                  <a:srgbClr val="0645AD"/>
                </a:solidFill>
                <a:effectLst/>
                <a:uLnTx/>
                <a:uFillTx/>
                <a:latin typeface="Times New Roman" panose="02020603050405020304" pitchFamily="18" charset="0"/>
                <a:ea typeface="Calibri" panose="020F0502020204030204" pitchFamily="34" charset="0"/>
                <a:cs typeface="Arial" charset="0"/>
                <a:hlinkClick r:id="rId7" tooltip="Truyện cổ tích"/>
              </a:rPr>
              <a:t>cổ</a:t>
            </a:r>
            <a:r>
              <a:rPr kumimoji="0" lang="en-US" sz="2800" b="0" i="0" u="none" strike="noStrike" kern="1200" cap="none" spc="0" normalizeH="0" baseline="0" noProof="0" dirty="0">
                <a:ln>
                  <a:noFill/>
                </a:ln>
                <a:solidFill>
                  <a:srgbClr val="0645AD"/>
                </a:solidFill>
                <a:effectLst/>
                <a:uLnTx/>
                <a:uFillTx/>
                <a:latin typeface="Times New Roman" panose="02020603050405020304" pitchFamily="18" charset="0"/>
                <a:ea typeface="Calibri" panose="020F0502020204030204" pitchFamily="34" charset="0"/>
                <a:cs typeface="Arial" charset="0"/>
                <a:hlinkClick r:id="rId7" tooltip="Truyện cổ tích"/>
              </a:rPr>
              <a:t> </a:t>
            </a:r>
            <a:r>
              <a:rPr kumimoji="0" lang="en-US" sz="2800" b="0" i="0" u="none" strike="noStrike" kern="1200" cap="none" spc="0" normalizeH="0" baseline="0" noProof="0" dirty="0" err="1">
                <a:ln>
                  <a:noFill/>
                </a:ln>
                <a:solidFill>
                  <a:srgbClr val="0645AD"/>
                </a:solidFill>
                <a:effectLst/>
                <a:uLnTx/>
                <a:uFillTx/>
                <a:latin typeface="Times New Roman" panose="02020603050405020304" pitchFamily="18" charset="0"/>
                <a:ea typeface="Calibri" panose="020F0502020204030204" pitchFamily="34" charset="0"/>
                <a:cs typeface="Arial" charset="0"/>
                <a:hlinkClick r:id="rId7" tooltip="Truyện cổ tích"/>
              </a:rPr>
              <a:t>tích</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cho</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thiếu</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nhi</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endParaRPr>
          </a:p>
          <a:p>
            <a:pPr marL="30480" marR="30480" lvl="0" indent="0" algn="l" defTabSz="914400" rtl="0" eaLnBrk="1" fontAlgn="base" latinLnBrk="0" hangingPunct="1">
              <a:lnSpc>
                <a:spcPct val="100000"/>
              </a:lnSpc>
              <a:spcBef>
                <a:spcPct val="0"/>
              </a:spcBef>
              <a:spcAft>
                <a:spcPts val="1200"/>
              </a:spcAft>
              <a:buClrTx/>
              <a:buSzTx/>
              <a:buFontTx/>
              <a:buNone/>
              <a:tabLst/>
              <a:defRPr/>
            </a:pP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Tác</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phẩm</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Sự</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hấp</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dẫn</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của</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Andersen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lại</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nằm</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ở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thể</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loại</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truyện</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cổ</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tích</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Năm</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a:ln>
                  <a:noFill/>
                </a:ln>
                <a:solidFill>
                  <a:srgbClr val="0645AD"/>
                </a:solidFill>
                <a:effectLst/>
                <a:uLnTx/>
                <a:uFillTx/>
                <a:latin typeface="Times New Roman" panose="02020603050405020304" pitchFamily="18" charset="0"/>
                <a:ea typeface="Calibri" panose="020F0502020204030204" pitchFamily="34" charset="0"/>
                <a:cs typeface="Arial" charset="0"/>
                <a:hlinkClick r:id="rId8" tooltip="1835"/>
              </a:rPr>
              <a:t>1835</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ông</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bắt</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đầu</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sáng</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tác</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truyện</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kể</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nhan</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đề</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1"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Chuyện</a:t>
            </a:r>
            <a:r>
              <a:rPr kumimoji="0" lang="en-US" sz="2800" b="0" i="1"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1"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kể</a:t>
            </a:r>
            <a:r>
              <a:rPr kumimoji="0" lang="en-US" sz="2800" b="0" i="1"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1"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cho</a:t>
            </a:r>
            <a:r>
              <a:rPr kumimoji="0" lang="en-US" sz="2800" b="0" i="1"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1"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trẻ</a:t>
            </a:r>
            <a:r>
              <a:rPr kumimoji="0" lang="en-US" sz="2800" b="0" i="1"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r>
              <a:rPr kumimoji="0" lang="en-US" sz="2800" b="0" i="1"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em</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charset="0"/>
            </a:endParaRPr>
          </a:p>
        </p:txBody>
      </p:sp>
      <p:sp>
        <p:nvSpPr>
          <p:cNvPr id="3" name="Rectangle 2"/>
          <p:cNvSpPr/>
          <p:nvPr/>
        </p:nvSpPr>
        <p:spPr>
          <a:xfrm>
            <a:off x="183701" y="0"/>
            <a:ext cx="4572000" cy="1237262"/>
          </a:xfrm>
          <a:prstGeom prst="rect">
            <a:avLst/>
          </a:prstGeom>
        </p:spPr>
        <p:txBody>
          <a:bodyPr>
            <a:spAutoFit/>
          </a:bodyPr>
          <a:lstStyle/>
          <a:p>
            <a:pPr marL="857250" marR="30480" lvl="1" indent="-400050" algn="just">
              <a:lnSpc>
                <a:spcPct val="115000"/>
              </a:lnSpc>
              <a:spcAft>
                <a:spcPts val="1200"/>
              </a:spcAft>
              <a:buClr>
                <a:srgbClr val="FF0000"/>
              </a:buClr>
              <a:buAutoNum type="romanUcPeriod"/>
            </a:pPr>
            <a:r>
              <a:rPr lang="en-US" sz="2800" b="1" dirty="0" err="1">
                <a:solidFill>
                  <a:srgbClr val="FF0000"/>
                </a:solidFill>
                <a:latin typeface="Times New Roman" panose="02020603050405020304" pitchFamily="18" charset="0"/>
                <a:ea typeface="Times New Roman" panose="02020603050405020304" pitchFamily="18" charset="0"/>
              </a:rPr>
              <a:t>Tìm</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hiểu</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chung</a:t>
            </a:r>
            <a:endParaRPr lang="en-US" sz="2800" dirty="0">
              <a:latin typeface="Times New Roman" panose="02020603050405020304" pitchFamily="18" charset="0"/>
              <a:ea typeface="Times New Roman" panose="02020603050405020304" pitchFamily="18" charset="0"/>
            </a:endParaRPr>
          </a:p>
          <a:p>
            <a:pPr marR="30480" lvl="1" algn="just">
              <a:lnSpc>
                <a:spcPct val="115000"/>
              </a:lnSpc>
              <a:spcAft>
                <a:spcPts val="1200"/>
              </a:spcAft>
              <a:buClr>
                <a:srgbClr val="FF0000"/>
              </a:buClr>
            </a:pPr>
            <a:r>
              <a:rPr lang="en-US" sz="2800" b="1" dirty="0">
                <a:solidFill>
                  <a:srgbClr val="0070C0"/>
                </a:solidFill>
                <a:latin typeface="Times New Roman" panose="02020603050405020304" pitchFamily="18" charset="0"/>
                <a:ea typeface="Times New Roman" panose="02020603050405020304" pitchFamily="18" charset="0"/>
              </a:rPr>
              <a:t>1. </a:t>
            </a:r>
            <a:r>
              <a:rPr lang="en-US" sz="2800" b="1" dirty="0" err="1">
                <a:solidFill>
                  <a:srgbClr val="0070C0"/>
                </a:solidFill>
                <a:latin typeface="Times New Roman" panose="02020603050405020304" pitchFamily="18" charset="0"/>
                <a:ea typeface="Times New Roman" panose="02020603050405020304" pitchFamily="18" charset="0"/>
              </a:rPr>
              <a:t>Tác</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giả</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0545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699" t="11370" r="3076" b="9169"/>
          <a:stretch/>
        </p:blipFill>
        <p:spPr>
          <a:xfrm>
            <a:off x="348521" y="989351"/>
            <a:ext cx="5429755" cy="5868649"/>
          </a:xfrm>
          <a:prstGeom prst="rect">
            <a:avLst/>
          </a:prstGeom>
        </p:spPr>
      </p:pic>
      <p:sp>
        <p:nvSpPr>
          <p:cNvPr id="5" name="Rectangle 4"/>
          <p:cNvSpPr/>
          <p:nvPr/>
        </p:nvSpPr>
        <p:spPr>
          <a:xfrm>
            <a:off x="590790" y="507190"/>
            <a:ext cx="1662571"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charset="0"/>
              </a:rPr>
              <a:t>1.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charset="0"/>
              </a:rPr>
              <a:t>Tác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charset="0"/>
              </a:rPr>
              <a:t>giả</a:t>
            </a:r>
            <a:endParaRPr kumimoji="0" lang="en-US" sz="2800" b="0"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3"/>
          <a:stretch>
            <a:fillRect/>
          </a:stretch>
        </p:blipFill>
        <p:spPr>
          <a:xfrm>
            <a:off x="5634983" y="1440180"/>
            <a:ext cx="3040531" cy="3413929"/>
          </a:xfrm>
          <a:prstGeom prst="ellipse">
            <a:avLst/>
          </a:prstGeom>
          <a:ln>
            <a:noFill/>
          </a:ln>
          <a:effectLst>
            <a:outerShdw blurRad="107950" dist="12700" dir="5400000" algn="ctr">
              <a:srgbClr val="000000"/>
            </a:outerShdw>
            <a:softEdge rad="112500"/>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Rectangle 6"/>
          <p:cNvSpPr/>
          <p:nvPr/>
        </p:nvSpPr>
        <p:spPr>
          <a:xfrm>
            <a:off x="5634983" y="5173227"/>
            <a:ext cx="3509017" cy="43088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Han Cri-</a:t>
            </a:r>
            <a:r>
              <a:rPr kumimoji="0" lang="en-US" sz="2200" b="1"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xti</a:t>
            </a:r>
            <a:r>
              <a:rPr kumimoji="0" lang="en-US" sz="2200" b="1"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-an An-</a:t>
            </a:r>
            <a:r>
              <a:rPr kumimoji="0" lang="en-US" sz="2200" b="1"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đéc</a:t>
            </a:r>
            <a:r>
              <a:rPr kumimoji="0" lang="en-US" sz="2200" b="1"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a:t>
            </a:r>
            <a:r>
              <a:rPr kumimoji="0" lang="en-US" sz="2200" b="1" i="0" u="none" strike="noStrike" kern="1200" cap="none" spc="0" normalizeH="0" baseline="0" noProof="0" dirty="0" err="1">
                <a:ln>
                  <a:noFill/>
                </a:ln>
                <a:solidFill>
                  <a:srgbClr val="202122"/>
                </a:solidFill>
                <a:effectLst/>
                <a:uLnTx/>
                <a:uFillTx/>
                <a:latin typeface="Times New Roman" panose="02020603050405020304" pitchFamily="18" charset="0"/>
                <a:ea typeface="Calibri" panose="020F0502020204030204" pitchFamily="34" charset="0"/>
                <a:cs typeface="Arial" charset="0"/>
              </a:rPr>
              <a:t>xen</a:t>
            </a:r>
            <a:r>
              <a:rPr kumimoji="0" lang="en-US" sz="2200" b="0" i="0" u="none" strike="noStrike" kern="1200" cap="none" spc="0" normalizeH="0" baseline="0" noProof="0" dirty="0">
                <a:ln>
                  <a:noFill/>
                </a:ln>
                <a:solidFill>
                  <a:srgbClr val="202122"/>
                </a:solidFill>
                <a:effectLst/>
                <a:uLnTx/>
                <a:uFillTx/>
                <a:latin typeface="Times New Roman" panose="02020603050405020304" pitchFamily="18" charset="0"/>
                <a:ea typeface="Calibri" panose="020F0502020204030204" pitchFamily="34" charset="0"/>
                <a:cs typeface="Arial" charset="0"/>
              </a:rPr>
              <a:t> </a:t>
            </a:r>
            <a:endParaRPr kumimoji="0" lang="en-US" sz="22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3" name="Rectangle 2"/>
          <p:cNvSpPr/>
          <p:nvPr/>
        </p:nvSpPr>
        <p:spPr>
          <a:xfrm>
            <a:off x="754607" y="1440179"/>
            <a:ext cx="4426993" cy="4825360"/>
          </a:xfrm>
          <a:prstGeom prst="rect">
            <a:avLst/>
          </a:prstGeom>
        </p:spPr>
        <p:txBody>
          <a:bodyPr wrap="square">
            <a:spAutoFit/>
          </a:bodyPr>
          <a:lstStyle/>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Tác</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phẩm</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cổ</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tích</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nổi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tiếng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nhất</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ông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như</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Nàng</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tiên</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cá</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Bộ</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quần</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áo</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mới</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hoàng</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đế</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Chú</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vịt</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con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xấu</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xí</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Phong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cách</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sáng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tác</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giản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dị</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đan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xen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giữa</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mộng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tưởng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và</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hiện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thực</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endParaRPr>
          </a:p>
          <a:p>
            <a:pPr marL="30480" marR="30480" lvl="0" indent="0" algn="just" defTabSz="914400" rtl="0" eaLnBrk="1" fontAlgn="base" latinLnBrk="0" hangingPunct="1">
              <a:lnSpc>
                <a:spcPct val="107000"/>
              </a:lnSpc>
              <a:spcBef>
                <a:spcPct val="0"/>
              </a:spcBef>
              <a:spcAft>
                <a:spcPts val="1200"/>
              </a:spcAft>
              <a:buClrTx/>
              <a:buSzTx/>
              <a:buFontTx/>
              <a:buNone/>
              <a:tabLst/>
              <a:defRPr/>
            </a:pP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Truyện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Cô</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bé</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bán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diêm</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là</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một</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trong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nhưng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câu</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chuyện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hay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nhất</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của</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ông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Arial" charset="0"/>
              </a:rPr>
              <a:t>.</a:t>
            </a:r>
          </a:p>
        </p:txBody>
      </p:sp>
    </p:spTree>
    <p:extLst>
      <p:ext uri="{BB962C8B-B14F-4D97-AF65-F5344CB8AC3E}">
        <p14:creationId xmlns:p14="http://schemas.microsoft.com/office/powerpoint/2010/main" val="3428808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a:stretch>
            <a:fillRect/>
          </a:stretch>
        </p:blipFill>
        <p:spPr bwMode="auto">
          <a:xfrm>
            <a:off x="419183" y="3663950"/>
            <a:ext cx="2591991" cy="2470150"/>
          </a:xfrm>
          <a:prstGeom prst="ellipse">
            <a:avLst/>
          </a:prstGeom>
          <a:ln>
            <a:noFill/>
          </a:ln>
          <a:effectLst>
            <a:softEdge rad="112500"/>
          </a:effectLst>
        </p:spPr>
      </p:pic>
      <p:sp>
        <p:nvSpPr>
          <p:cNvPr id="3" name="Right Arrow 2"/>
          <p:cNvSpPr/>
          <p:nvPr/>
        </p:nvSpPr>
        <p:spPr>
          <a:xfrm>
            <a:off x="1600201" y="1678265"/>
            <a:ext cx="2121108" cy="2070178"/>
          </a:xfrm>
          <a:prstGeom prst="rightArrow">
            <a:avLst>
              <a:gd name="adj1" fmla="val 64946"/>
              <a:gd name="adj2" fmla="val 38260"/>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marR="0" lvl="0" indent="0" algn="l" defTabSz="914400" rtl="0" eaLnBrk="1" fontAlgn="base" latinLnBrk="0" hangingPunct="1">
              <a:lnSpc>
                <a:spcPct val="100000"/>
              </a:lnSpc>
              <a:spcBef>
                <a:spcPct val="0"/>
              </a:spcBef>
              <a:spcAft>
                <a:spcPct val="0"/>
              </a:spcAft>
              <a:buClrTx/>
              <a:buSzTx/>
              <a:buFontTx/>
              <a:buNone/>
              <a:tabLst/>
              <a:defRPr/>
            </a:pPr>
            <a:r>
              <a:rPr kumimoji="0" lang="pt-BR"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Đọc</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Flowchart: Display 7"/>
          <p:cNvSpPr/>
          <p:nvPr/>
        </p:nvSpPr>
        <p:spPr>
          <a:xfrm>
            <a:off x="3721309" y="1219200"/>
            <a:ext cx="5003508" cy="4724400"/>
          </a:xfrm>
          <a:prstGeom prst="flowChartDisplay">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30480" marR="30480" algn="just">
              <a:lnSpc>
                <a:spcPct val="115000"/>
              </a:lnSpc>
              <a:spcAft>
                <a:spcPts val="1200"/>
              </a:spcAft>
            </a:pPr>
            <a:r>
              <a:rPr lang="en-US" sz="3600" dirty="0" err="1">
                <a:solidFill>
                  <a:srgbClr val="222222"/>
                </a:solidFill>
                <a:latin typeface="Times New Roman" panose="02020603050405020304" pitchFamily="18" charset="0"/>
                <a:ea typeface="Times New Roman" panose="02020603050405020304" pitchFamily="18" charset="0"/>
              </a:rPr>
              <a:t>Giọng</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đọc</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chậm</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thiết</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tha</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thể</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hiện</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được</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tình</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cảm</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và</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sự</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thương</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xót</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cho</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số</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phận</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của</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cô</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bé</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bán</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diêm</a:t>
            </a:r>
            <a:r>
              <a:rPr lang="en-US" sz="3600" dirty="0">
                <a:solidFill>
                  <a:srgbClr val="222222"/>
                </a:solidFill>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226301" y="226121"/>
            <a:ext cx="4572000" cy="1237262"/>
          </a:xfrm>
          <a:prstGeom prst="rect">
            <a:avLst/>
          </a:prstGeom>
        </p:spPr>
        <p:txBody>
          <a:bodyPr>
            <a:spAutoFit/>
          </a:bodyPr>
          <a:lstStyle/>
          <a:p>
            <a:pPr marR="30480" algn="just">
              <a:lnSpc>
                <a:spcPct val="115000"/>
              </a:lnSpc>
              <a:spcAft>
                <a:spcPts val="1200"/>
              </a:spcAft>
            </a:pPr>
            <a:r>
              <a:rPr lang="en-US" sz="2800" b="1" dirty="0">
                <a:solidFill>
                  <a:srgbClr val="0070C0"/>
                </a:solidFill>
                <a:latin typeface="Times New Roman" panose="02020603050405020304" pitchFamily="18" charset="0"/>
                <a:ea typeface="Times New Roman" panose="02020603050405020304" pitchFamily="18" charset="0"/>
              </a:rPr>
              <a:t>2.Truyện “</a:t>
            </a:r>
            <a:r>
              <a:rPr lang="en-US" sz="2800" b="1" dirty="0" err="1">
                <a:solidFill>
                  <a:srgbClr val="0070C0"/>
                </a:solidFill>
                <a:latin typeface="Times New Roman" panose="02020603050405020304" pitchFamily="18" charset="0"/>
                <a:ea typeface="Times New Roman" panose="02020603050405020304" pitchFamily="18" charset="0"/>
              </a:rPr>
              <a:t>Cô</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bé</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bán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diêm</a:t>
            </a:r>
            <a:r>
              <a:rPr lang="en-US" sz="2800" b="1" dirty="0">
                <a:solidFill>
                  <a:srgbClr val="0070C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R="30480" algn="just">
              <a:lnSpc>
                <a:spcPct val="115000"/>
              </a:lnSpc>
              <a:spcAft>
                <a:spcPts val="1200"/>
              </a:spcAft>
            </a:pPr>
            <a:r>
              <a:rPr lang="en-US" sz="2800" b="1" dirty="0">
                <a:solidFill>
                  <a:srgbClr val="000000"/>
                </a:solidFill>
                <a:latin typeface="Times New Roman" panose="02020603050405020304" pitchFamily="18" charset="0"/>
                <a:ea typeface="Times New Roman" panose="02020603050405020304" pitchFamily="18" charset="0"/>
              </a:rPr>
              <a:t>a. </a:t>
            </a:r>
            <a:r>
              <a:rPr lang="en-US" sz="2800" b="1" dirty="0" err="1">
                <a:solidFill>
                  <a:srgbClr val="000000"/>
                </a:solidFill>
                <a:latin typeface="Times New Roman" panose="02020603050405020304" pitchFamily="18" charset="0"/>
                <a:ea typeface="Times New Roman" panose="02020603050405020304" pitchFamily="18" charset="0"/>
              </a:rPr>
              <a:t>Đọc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giải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thích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từ</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khó</a:t>
            </a:r>
            <a:r>
              <a:rPr lang="en-US" sz="2800" b="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6263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171450" y="1254667"/>
            <a:ext cx="8754666" cy="5231859"/>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3112678" y="6332875"/>
            <a:ext cx="2909119" cy="457200"/>
          </a:xfrm>
          <a:prstGeom prst="rect">
            <a:avLst/>
          </a:prstGeom>
        </p:spPr>
      </p:pic>
      <p:sp>
        <p:nvSpPr>
          <p:cNvPr id="30" name="Freeform 29"/>
          <p:cNvSpPr/>
          <p:nvPr/>
        </p:nvSpPr>
        <p:spPr>
          <a:xfrm>
            <a:off x="26719" y="530953"/>
            <a:ext cx="9144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133606" y="609728"/>
            <a:ext cx="7488846"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17941" y="514188"/>
            <a:ext cx="337370"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364089" y="572958"/>
            <a:ext cx="885184"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pic>
        <p:nvPicPr>
          <p:cNvPr id="7" name="Picture 6"/>
          <p:cNvPicPr>
            <a:picLocks noChangeAspect="1"/>
          </p:cNvPicPr>
          <p:nvPr/>
        </p:nvPicPr>
        <p:blipFill>
          <a:blip r:embed="rId5"/>
          <a:stretch>
            <a:fillRect/>
          </a:stretch>
        </p:blipFill>
        <p:spPr>
          <a:xfrm>
            <a:off x="8643168" y="573890"/>
            <a:ext cx="474113" cy="754456"/>
          </a:xfrm>
          <a:prstGeom prst="rect">
            <a:avLst/>
          </a:prstGeom>
        </p:spPr>
      </p:pic>
      <p:sp>
        <p:nvSpPr>
          <p:cNvPr id="11" name="Wave 10"/>
          <p:cNvSpPr/>
          <p:nvPr/>
        </p:nvSpPr>
        <p:spPr>
          <a:xfrm>
            <a:off x="2217141" y="1285507"/>
            <a:ext cx="3345459" cy="536229"/>
          </a:xfrm>
          <a:prstGeom prst="wave">
            <a:avLst>
              <a:gd name="adj1" fmla="val 9249"/>
              <a:gd name="adj2" fmla="val 0"/>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1249273" y="649214"/>
            <a:ext cx="7629728"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CÔ BÉ BÁN DIÊM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(AN-ĐÉC-XEN)</a:t>
            </a:r>
            <a:endParaRPr kumimoji="0" lang="en-US" sz="2800" b="0" i="0" u="none" strike="noStrike" kern="1200" cap="none" spc="0" normalizeH="0" baseline="0" noProof="0" dirty="0">
              <a:ln>
                <a:noFill/>
              </a:ln>
              <a:solidFill>
                <a:prstClr val="black"/>
              </a:solidFill>
              <a:effectLst/>
              <a:uLnTx/>
              <a:uFillTx/>
              <a:latin typeface="Calibri" panose="020F0502020204030204"/>
              <a:cs typeface="+mn-cs"/>
            </a:endParaRPr>
          </a:p>
        </p:txBody>
      </p:sp>
      <p:sp>
        <p:nvSpPr>
          <p:cNvPr id="2" name="Rectangle 1"/>
          <p:cNvSpPr/>
          <p:nvPr/>
        </p:nvSpPr>
        <p:spPr>
          <a:xfrm>
            <a:off x="2133600" y="1303756"/>
            <a:ext cx="3576620"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Hình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thành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kiến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thức</a:t>
            </a:r>
            <a:r>
              <a:rPr lang="en-US" sz="2800" b="1" dirty="0">
                <a:solidFill>
                  <a:srgbClr val="7030A0"/>
                </a:solidFill>
                <a:latin typeface="Times New Roman" panose="02020603050405020304" pitchFamily="18" charset="0"/>
                <a:ea typeface="Times New Roman" panose="02020603050405020304" pitchFamily="18" charset="0"/>
              </a:rPr>
              <a:t> </a:t>
            </a:r>
            <a:endParaRPr lang="en-US" sz="2800" dirty="0"/>
          </a:p>
        </p:txBody>
      </p:sp>
      <p:sp>
        <p:nvSpPr>
          <p:cNvPr id="20" name="Rectangle 19"/>
          <p:cNvSpPr/>
          <p:nvPr/>
        </p:nvSpPr>
        <p:spPr>
          <a:xfrm>
            <a:off x="516677" y="2936862"/>
            <a:ext cx="8105775" cy="2723823"/>
          </a:xfrm>
          <a:prstGeom prst="rect">
            <a:avLst/>
          </a:prstGeom>
        </p:spPr>
        <p:txBody>
          <a:bodyPr>
            <a:spAutoFit/>
          </a:bodyPr>
          <a:lstStyle/>
          <a:p>
            <a:pPr>
              <a:lnSpc>
                <a:spcPct val="115000"/>
              </a:lnSpc>
            </a:pPr>
            <a:r>
              <a:rPr lang="en-US" sz="2800" b="1" dirty="0">
                <a:solidFill>
                  <a:srgbClr val="000000"/>
                </a:solidFill>
                <a:latin typeface="Times New Roman" panose="02020603050405020304" pitchFamily="18" charset="0"/>
                <a:ea typeface="Times New Roman" panose="02020603050405020304" pitchFamily="18" charset="0"/>
              </a:rPr>
              <a:t>b. </a:t>
            </a:r>
            <a:r>
              <a:rPr lang="vi-VN" sz="2800" b="1" dirty="0">
                <a:solidFill>
                  <a:srgbClr val="222222"/>
                </a:solidFill>
                <a:latin typeface="Times New Roman" panose="02020603050405020304" pitchFamily="18" charset="0"/>
                <a:ea typeface="Times New Roman" panose="02020603050405020304" pitchFamily="18" charset="0"/>
              </a:rPr>
              <a:t>Thể loại</a:t>
            </a:r>
            <a:r>
              <a:rPr lang="vi-VN" sz="2800" dirty="0">
                <a:solidFill>
                  <a:srgbClr val="222222"/>
                </a:solidFill>
                <a:latin typeface="Times New Roman" panose="02020603050405020304" pitchFamily="18" charset="0"/>
                <a:ea typeface="Times New Roman" panose="02020603050405020304" pitchFamily="18" charset="0"/>
              </a:rPr>
              <a:t>: truyện cổ tích</a:t>
            </a:r>
            <a:endParaRPr lang="en-US" sz="2800" dirty="0">
              <a:solidFill>
                <a:prstClr val="black"/>
              </a:solidFill>
              <a:latin typeface="Times New Roman" panose="02020603050405020304" pitchFamily="18" charset="0"/>
              <a:ea typeface="Times New Roman" panose="02020603050405020304" pitchFamily="18" charset="0"/>
            </a:endParaRPr>
          </a:p>
          <a:p>
            <a:pPr>
              <a:lnSpc>
                <a:spcPct val="115000"/>
              </a:lnSpc>
            </a:pPr>
            <a:r>
              <a:rPr lang="vi-VN" sz="2800" b="1" dirty="0">
                <a:solidFill>
                  <a:srgbClr val="222222"/>
                </a:solidFill>
                <a:latin typeface="Times New Roman" panose="02020603050405020304" pitchFamily="18" charset="0"/>
                <a:ea typeface="Times New Roman" panose="02020603050405020304" pitchFamily="18" charset="0"/>
              </a:rPr>
              <a:t>c.  PTBĐ: Tự sự kết hợp miêu tả, biểu cảm</a:t>
            </a:r>
            <a:endParaRPr lang="en-US" sz="2800" dirty="0">
              <a:solidFill>
                <a:prstClr val="black"/>
              </a:solidFill>
              <a:latin typeface="Times New Roman" panose="02020603050405020304" pitchFamily="18" charset="0"/>
              <a:ea typeface="Times New Roman" panose="02020603050405020304" pitchFamily="18" charset="0"/>
            </a:endParaRPr>
          </a:p>
          <a:p>
            <a:pPr>
              <a:lnSpc>
                <a:spcPct val="115000"/>
              </a:lnSpc>
            </a:pPr>
            <a:r>
              <a:rPr lang="en-US" sz="2800" b="1" dirty="0">
                <a:solidFill>
                  <a:srgbClr val="222222"/>
                </a:solidFill>
                <a:latin typeface="Times New Roman" panose="02020603050405020304" pitchFamily="18" charset="0"/>
                <a:ea typeface="Times New Roman" panose="02020603050405020304" pitchFamily="18" charset="0"/>
              </a:rPr>
              <a:t>d. </a:t>
            </a:r>
            <a:r>
              <a:rPr lang="vi-VN" sz="2800" b="1" dirty="0">
                <a:solidFill>
                  <a:srgbClr val="222222"/>
                </a:solidFill>
                <a:latin typeface="Times New Roman" panose="02020603050405020304" pitchFamily="18" charset="0"/>
                <a:ea typeface="Times New Roman" panose="02020603050405020304" pitchFamily="18" charset="0"/>
              </a:rPr>
              <a:t>Ngôi kể: ngôi thứ  ba</a:t>
            </a:r>
            <a:endParaRPr lang="en-US" sz="2800" dirty="0">
              <a:solidFill>
                <a:prstClr val="black"/>
              </a:solidFill>
              <a:latin typeface="Times New Roman" panose="02020603050405020304" pitchFamily="18" charset="0"/>
              <a:ea typeface="Times New Roman" panose="02020603050405020304" pitchFamily="18" charset="0"/>
            </a:endParaRPr>
          </a:p>
          <a:p>
            <a:pPr marL="30480" marR="30480" algn="just">
              <a:lnSpc>
                <a:spcPct val="115000"/>
              </a:lnSpc>
              <a:spcAft>
                <a:spcPts val="1200"/>
              </a:spcAft>
            </a:pPr>
            <a:r>
              <a:rPr lang="en-US" sz="2800" b="1" dirty="0">
                <a:solidFill>
                  <a:srgbClr val="000000"/>
                </a:solidFill>
                <a:latin typeface="Times New Roman" panose="02020603050405020304" pitchFamily="18" charset="0"/>
                <a:ea typeface="Times New Roman" panose="02020603050405020304" pitchFamily="18" charset="0"/>
              </a:rPr>
              <a:t>e. </a:t>
            </a:r>
            <a:r>
              <a:rPr lang="en-US" sz="2800" b="1" dirty="0" err="1">
                <a:solidFill>
                  <a:srgbClr val="000000"/>
                </a:solidFill>
                <a:latin typeface="Times New Roman" panose="02020603050405020304" pitchFamily="18" charset="0"/>
                <a:ea typeface="Times New Roman" panose="02020603050405020304" pitchFamily="18" charset="0"/>
              </a:rPr>
              <a:t>Cốt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truyện</a:t>
            </a:r>
            <a:r>
              <a:rPr lang="en-US" sz="2800" b="1" dirty="0">
                <a:solidFill>
                  <a:srgbClr val="000000"/>
                </a:solidFill>
                <a:latin typeface="Times New Roman" panose="02020603050405020304" pitchFamily="18" charset="0"/>
                <a:ea typeface="Times New Roman" panose="02020603050405020304" pitchFamily="18" charset="0"/>
              </a:rPr>
              <a:t>:</a:t>
            </a:r>
            <a:endParaRPr lang="en-US" sz="2800" dirty="0">
              <a:solidFill>
                <a:prstClr val="black"/>
              </a:solidFill>
              <a:latin typeface="Times New Roman" panose="02020603050405020304" pitchFamily="18" charset="0"/>
              <a:ea typeface="Times New Roman" panose="02020603050405020304" pitchFamily="18" charset="0"/>
            </a:endParaRPr>
          </a:p>
          <a:p>
            <a:pPr marL="30480" marR="30480" algn="just">
              <a:lnSpc>
                <a:spcPct val="115000"/>
              </a:lnSpc>
              <a:spcAft>
                <a:spcPts val="1200"/>
              </a:spcAft>
            </a:pP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Nhân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vật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chính</a:t>
            </a:r>
            <a:r>
              <a:rPr lang="en-US" sz="2800" b="1"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cô</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diêm</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21" name="Rectangle 20"/>
          <p:cNvSpPr/>
          <p:nvPr/>
        </p:nvSpPr>
        <p:spPr>
          <a:xfrm>
            <a:off x="508723" y="1803727"/>
            <a:ext cx="4572000" cy="1197507"/>
          </a:xfrm>
          <a:prstGeom prst="rect">
            <a:avLst/>
          </a:prstGeom>
        </p:spPr>
        <p:txBody>
          <a:bodyPr>
            <a:spAutoFit/>
          </a:bodyPr>
          <a:lstStyle/>
          <a:p>
            <a:pPr marR="30480" algn="just">
              <a:lnSpc>
                <a:spcPct val="115000"/>
              </a:lnSpc>
              <a:spcAft>
                <a:spcPts val="1200"/>
              </a:spcAft>
            </a:pPr>
            <a:r>
              <a:rPr lang="en-US" sz="2800" b="1" dirty="0">
                <a:solidFill>
                  <a:srgbClr val="0070C0"/>
                </a:solidFill>
                <a:latin typeface="Times New Roman" panose="02020603050405020304" pitchFamily="18" charset="0"/>
                <a:ea typeface="Times New Roman" panose="02020603050405020304" pitchFamily="18" charset="0"/>
              </a:rPr>
              <a:t>2.Truyện “</a:t>
            </a:r>
            <a:r>
              <a:rPr lang="en-US" sz="2800" b="1" dirty="0" err="1">
                <a:solidFill>
                  <a:srgbClr val="0070C0"/>
                </a:solidFill>
                <a:latin typeface="Times New Roman" panose="02020603050405020304" pitchFamily="18" charset="0"/>
                <a:ea typeface="Times New Roman" panose="02020603050405020304" pitchFamily="18" charset="0"/>
              </a:rPr>
              <a:t>Cô</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bé</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bán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diêm</a:t>
            </a:r>
            <a:r>
              <a:rPr lang="en-US" sz="2800" b="1" dirty="0">
                <a:solidFill>
                  <a:srgbClr val="0070C0"/>
                </a:solidFill>
                <a:latin typeface="Times New Roman" panose="02020603050405020304" pitchFamily="18" charset="0"/>
                <a:ea typeface="Times New Roman" panose="02020603050405020304" pitchFamily="18" charset="0"/>
              </a:rPr>
              <a:t>”</a:t>
            </a:r>
            <a:endParaRPr lang="en-US" sz="2800" dirty="0">
              <a:solidFill>
                <a:prstClr val="black"/>
              </a:solidFill>
              <a:latin typeface="Times New Roman" panose="02020603050405020304" pitchFamily="18" charset="0"/>
              <a:ea typeface="Times New Roman" panose="02020603050405020304" pitchFamily="18" charset="0"/>
            </a:endParaRPr>
          </a:p>
          <a:p>
            <a:pPr marR="30480" algn="just">
              <a:lnSpc>
                <a:spcPct val="115000"/>
              </a:lnSpc>
              <a:spcAft>
                <a:spcPts val="1200"/>
              </a:spcAft>
            </a:pPr>
            <a:r>
              <a:rPr lang="en-US" sz="2800" b="1" dirty="0">
                <a:solidFill>
                  <a:srgbClr val="000000"/>
                </a:solidFill>
                <a:latin typeface="Times New Roman" panose="02020603050405020304" pitchFamily="18" charset="0"/>
                <a:ea typeface="Times New Roman" panose="02020603050405020304" pitchFamily="18" charset="0"/>
              </a:rPr>
              <a:t>a. </a:t>
            </a:r>
            <a:r>
              <a:rPr lang="en-US" sz="2800" b="1" dirty="0" err="1">
                <a:solidFill>
                  <a:srgbClr val="000000"/>
                </a:solidFill>
                <a:latin typeface="Times New Roman" panose="02020603050405020304" pitchFamily="18" charset="0"/>
                <a:ea typeface="Times New Roman" panose="02020603050405020304" pitchFamily="18" charset="0"/>
              </a:rPr>
              <a:t>Đọc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giải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thích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từ</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khó</a:t>
            </a:r>
            <a:r>
              <a:rPr lang="en-US" sz="2800" b="1" dirty="0">
                <a:solidFill>
                  <a:srgbClr val="000000"/>
                </a:solidFill>
                <a:latin typeface="Times New Roman" panose="02020603050405020304" pitchFamily="18" charset="0"/>
                <a:ea typeface="Times New Roman" panose="02020603050405020304" pitchFamily="18" charset="0"/>
              </a:rPr>
              <a:t>.</a:t>
            </a:r>
            <a:endParaRPr lang="en-US" sz="28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106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1000"/>
                                        <p:tgtEl>
                                          <p:spTgt spid="20">
                                            <p:txEl>
                                              <p:pRg st="0" end="0"/>
                                            </p:txEl>
                                          </p:spTgt>
                                        </p:tgtEl>
                                      </p:cBhvr>
                                    </p:animEffect>
                                    <p:anim calcmode="lin" valueType="num">
                                      <p:cBhvr>
                                        <p:cTn id="8"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xEl>
                                              <p:pRg st="1" end="1"/>
                                            </p:txEl>
                                          </p:spTgt>
                                        </p:tgtEl>
                                        <p:attrNameLst>
                                          <p:attrName>style.visibility</p:attrName>
                                        </p:attrNameLst>
                                      </p:cBhvr>
                                      <p:to>
                                        <p:strVal val="visible"/>
                                      </p:to>
                                    </p:set>
                                    <p:animEffect transition="in" filter="fade">
                                      <p:cBhvr>
                                        <p:cTn id="14" dur="1000"/>
                                        <p:tgtEl>
                                          <p:spTgt spid="20">
                                            <p:txEl>
                                              <p:pRg st="1" end="1"/>
                                            </p:txEl>
                                          </p:spTgt>
                                        </p:tgtEl>
                                      </p:cBhvr>
                                    </p:animEffect>
                                    <p:anim calcmode="lin" valueType="num">
                                      <p:cBhvr>
                                        <p:cTn id="15"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xEl>
                                              <p:pRg st="2" end="2"/>
                                            </p:txEl>
                                          </p:spTgt>
                                        </p:tgtEl>
                                        <p:attrNameLst>
                                          <p:attrName>style.visibility</p:attrName>
                                        </p:attrNameLst>
                                      </p:cBhvr>
                                      <p:to>
                                        <p:strVal val="visible"/>
                                      </p:to>
                                    </p:set>
                                    <p:animEffect transition="in" filter="fade">
                                      <p:cBhvr>
                                        <p:cTn id="21" dur="1000"/>
                                        <p:tgtEl>
                                          <p:spTgt spid="20">
                                            <p:txEl>
                                              <p:pRg st="2" end="2"/>
                                            </p:txEl>
                                          </p:spTgt>
                                        </p:tgtEl>
                                      </p:cBhvr>
                                    </p:animEffect>
                                    <p:anim calcmode="lin" valueType="num">
                                      <p:cBhvr>
                                        <p:cTn id="22" dur="10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xEl>
                                              <p:pRg st="3" end="3"/>
                                            </p:txEl>
                                          </p:spTgt>
                                        </p:tgtEl>
                                        <p:attrNameLst>
                                          <p:attrName>style.visibility</p:attrName>
                                        </p:attrNameLst>
                                      </p:cBhvr>
                                      <p:to>
                                        <p:strVal val="visible"/>
                                      </p:to>
                                    </p:set>
                                    <p:animEffect transition="in" filter="fade">
                                      <p:cBhvr>
                                        <p:cTn id="28" dur="1000"/>
                                        <p:tgtEl>
                                          <p:spTgt spid="20">
                                            <p:txEl>
                                              <p:pRg st="3" end="3"/>
                                            </p:txEl>
                                          </p:spTgt>
                                        </p:tgtEl>
                                      </p:cBhvr>
                                    </p:animEffect>
                                    <p:anim calcmode="lin" valueType="num">
                                      <p:cBhvr>
                                        <p:cTn id="29" dur="1000" fill="hold"/>
                                        <p:tgtEl>
                                          <p:spTgt spid="20">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0">
                                            <p:txEl>
                                              <p:pRg st="4" end="4"/>
                                            </p:txEl>
                                          </p:spTgt>
                                        </p:tgtEl>
                                        <p:attrNameLst>
                                          <p:attrName>style.visibility</p:attrName>
                                        </p:attrNameLst>
                                      </p:cBhvr>
                                      <p:to>
                                        <p:strVal val="visible"/>
                                      </p:to>
                                    </p:set>
                                    <p:animEffect transition="in" filter="fade">
                                      <p:cBhvr>
                                        <p:cTn id="35" dur="1000"/>
                                        <p:tgtEl>
                                          <p:spTgt spid="20">
                                            <p:txEl>
                                              <p:pRg st="4" end="4"/>
                                            </p:txEl>
                                          </p:spTgt>
                                        </p:tgtEl>
                                      </p:cBhvr>
                                    </p:animEffect>
                                    <p:anim calcmode="lin" valueType="num">
                                      <p:cBhvr>
                                        <p:cTn id="36" dur="1000" fill="hold"/>
                                        <p:tgtEl>
                                          <p:spTgt spid="20">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156975" y="416859"/>
            <a:ext cx="8754666"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3112678" y="6332875"/>
            <a:ext cx="2909119" cy="457200"/>
          </a:xfrm>
          <a:prstGeom prst="rect">
            <a:avLst/>
          </a:prstGeom>
        </p:spPr>
      </p:pic>
      <p:sp>
        <p:nvSpPr>
          <p:cNvPr id="11" name="Wave 10"/>
          <p:cNvSpPr/>
          <p:nvPr/>
        </p:nvSpPr>
        <p:spPr>
          <a:xfrm>
            <a:off x="2845888" y="557717"/>
            <a:ext cx="3376840" cy="536229"/>
          </a:xfrm>
          <a:prstGeom prst="wave">
            <a:avLst>
              <a:gd name="adj1" fmla="val 9249"/>
              <a:gd name="adj2" fmla="val 0"/>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2845888" y="570727"/>
            <a:ext cx="358064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lang="en-US" sz="2800" b="1" dirty="0">
                <a:solidFill>
                  <a:srgbClr val="7030A0"/>
                </a:solidFill>
                <a:latin typeface="Times New Roman" panose="02020603050405020304" pitchFamily="18" charset="0"/>
                <a:ea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14"/>
          <p:cNvSpPr/>
          <p:nvPr/>
        </p:nvSpPr>
        <p:spPr>
          <a:xfrm>
            <a:off x="221569" y="1033690"/>
            <a:ext cx="1887633" cy="587853"/>
          </a:xfrm>
          <a:prstGeom prst="rect">
            <a:avLst/>
          </a:prstGeom>
        </p:spPr>
        <p:txBody>
          <a:bodyPr wrap="none">
            <a:spAutoFit/>
          </a:bodyPr>
          <a:lstStyle/>
          <a:p>
            <a:pPr marL="30480" marR="30480" algn="just">
              <a:lnSpc>
                <a:spcPct val="115000"/>
              </a:lnSpc>
              <a:spcAft>
                <a:spcPts val="1200"/>
              </a:spcAft>
            </a:pP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Tóm</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tắt</a:t>
            </a:r>
            <a:r>
              <a:rPr lang="en-US" sz="2800" b="1" dirty="0">
                <a:solidFill>
                  <a:srgbClr val="000000"/>
                </a:solidFill>
                <a:latin typeface="Times New Roman" panose="02020603050405020304" pitchFamily="18" charset="0"/>
                <a:ea typeface="Times New Roman" panose="02020603050405020304" pitchFamily="18" charset="0"/>
              </a:rPr>
              <a:t> :</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16" name="Rectangle 15"/>
          <p:cNvSpPr/>
          <p:nvPr/>
        </p:nvSpPr>
        <p:spPr>
          <a:xfrm>
            <a:off x="481421" y="1621542"/>
            <a:ext cx="8105775" cy="4832092"/>
          </a:xfrm>
          <a:prstGeom prst="rect">
            <a:avLst/>
          </a:prstGeom>
        </p:spPr>
        <p:txBody>
          <a:bodyPr>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Trong</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đêm</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Noel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giá</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rét</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tuyết</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phủ</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đầy</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trời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có</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một</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em</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bé</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bán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diêm</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đầu</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trần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chân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đất</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đi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giữa</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màn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đêm</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Không</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bán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được</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bao</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diêm</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nào</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em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không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dám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về</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nhà</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vì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sợ</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bố</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đánh</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Em</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liền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tìm</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một</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góc</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khuất</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có</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hai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bức</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tường</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để</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ngồi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nghỉ</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Vì</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quá</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giá</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lạnh</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em</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đã</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đốt</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các</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que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diêm</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và</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ảo</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ảnh</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dần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hiện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ra</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truớc</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mắt</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em</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Lò</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sưởi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bàn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ăn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cây</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thông</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Noel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và</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cả</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bà</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em</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Thấy</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bà</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em</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đã</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đốt</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cả</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bao</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diêm</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và</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đi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với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bà</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lên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với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thượng</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đế</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Sáng</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mồng</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1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đầu</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năm</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người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ta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thấy</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xác</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của</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em</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ở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trên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đường</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phố</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giá</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rét</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với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nụ</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cười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tươi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trên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môi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a:t>
            </a:r>
            <a:b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br>
            <a:endParaRPr kumimoji="0" lang="en-US" sz="2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2599933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TotalTime>
  <Words>2518</Words>
  <Application>Microsoft Office PowerPoint</Application>
  <PresentationFormat>On-screen Show (4:3)</PresentationFormat>
  <Paragraphs>269</Paragraphs>
  <Slides>31</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Lucida Handwriting</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Vu Thu Trang</cp:lastModifiedBy>
  <cp:revision>5</cp:revision>
  <dcterms:created xsi:type="dcterms:W3CDTF">2022-07-09T13:39:22Z</dcterms:created>
  <dcterms:modified xsi:type="dcterms:W3CDTF">2022-07-20T12:47:29Z</dcterms:modified>
</cp:coreProperties>
</file>